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1" r:id="rId10"/>
    <p:sldId id="264" r:id="rId11"/>
    <p:sldId id="267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07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679025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探討Chen和Goodman（1998年）的論文："</a:t>
            </a:r>
            <a:r>
              <a:rPr lang="en-US" sz="1750" b="1" i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 Empirical Study of Smoothing Techniques for Language Modeling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"，該論文介紹了N-gram模型以及其應用。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1782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 1"/>
          <p:cNvSpPr/>
          <p:nvPr/>
        </p:nvSpPr>
        <p:spPr>
          <a:xfrm>
            <a:off x="1168197" y="610625"/>
            <a:ext cx="469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</a:t>
            </a:r>
            <a:r>
              <a:rPr lang="zh-TW" altLang="en-US" sz="4400" b="1" i="0" dirty="0">
                <a:effectLst/>
                <a:latin typeface="Söhne"/>
              </a:rPr>
              <a:t>論文介紹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168197" y="1689366"/>
            <a:ext cx="11622251" cy="36993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/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Chen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和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Goodman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1998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年）的論文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《An Empirical Study of Smoothing Techniques for Language Modeling》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TW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該論文旨在解決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N-gram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模型中的稀疏數據問題，這是因為在實際語言數據中</a:t>
            </a:r>
            <a:endParaRPr lang="en-US" altLang="zh-TW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我們經常遇到許多未見過的詞彙和詞彙組合。</a:t>
            </a:r>
          </a:p>
        </p:txBody>
      </p:sp>
      <p:pic>
        <p:nvPicPr>
          <p:cNvPr id="1026" name="Picture 2" descr="Laplacian Smooth_基于laplacian算子的网格平滑-CSDN博客">
            <a:extLst>
              <a:ext uri="{FF2B5EF4-FFF2-40B4-BE49-F238E27FC236}">
                <a16:creationId xmlns:a16="http://schemas.microsoft.com/office/drawing/2014/main" id="{E43574AF-EFEE-B992-08A9-8F099962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48" y="3669468"/>
            <a:ext cx="62388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070953-01FE-9D8B-6B55-0F477C246AD4}"/>
              </a:ext>
            </a:extLst>
          </p:cNvPr>
          <p:cNvSpPr txBox="1"/>
          <p:nvPr/>
        </p:nvSpPr>
        <p:spPr>
          <a:xfrm>
            <a:off x="1608677" y="4583151"/>
            <a:ext cx="4346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000" b="1" i="0" dirty="0">
                <a:solidFill>
                  <a:srgbClr val="374151"/>
                </a:solidFill>
                <a:effectLst/>
                <a:latin typeface="Söhne"/>
              </a:rPr>
              <a:t>Laplace</a:t>
            </a:r>
            <a:r>
              <a:rPr lang="zh-TW" altLang="en-US" sz="3000" b="1" i="0" dirty="0">
                <a:solidFill>
                  <a:srgbClr val="374151"/>
                </a:solidFill>
                <a:effectLst/>
                <a:latin typeface="Söhne"/>
              </a:rPr>
              <a:t>平滑</a:t>
            </a:r>
            <a:endParaRPr lang="zh-TW" altLang="en-US" sz="3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1" i="0" dirty="0">
                <a:solidFill>
                  <a:srgbClr val="374151"/>
                </a:solidFill>
                <a:effectLst/>
                <a:latin typeface="Söhne"/>
              </a:rPr>
              <a:t>概念：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 對每個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Söhne"/>
              </a:rPr>
              <a:t>N-gram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計數加一個常數。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1" i="0" dirty="0">
                <a:solidFill>
                  <a:srgbClr val="374151"/>
                </a:solidFill>
                <a:effectLst/>
                <a:latin typeface="Söhne"/>
              </a:rPr>
              <a:t>目的：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 解決未見詞彙和稀疏數據的問題。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b="1" i="0" dirty="0">
                <a:solidFill>
                  <a:srgbClr val="374151"/>
                </a:solidFill>
                <a:effectLst/>
                <a:latin typeface="Söhne"/>
              </a:rPr>
              <a:t>效果：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 在實驗中減輕了對未見詞彙的過度懲罰，提高了模型的泛化性。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466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2"/>
          <p:cNvSpPr/>
          <p:nvPr/>
        </p:nvSpPr>
        <p:spPr>
          <a:xfrm>
            <a:off x="733449" y="68044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結論和應用建議</a:t>
            </a:r>
            <a:endParaRPr lang="en-US" sz="4374" dirty="0"/>
          </a:p>
        </p:txBody>
      </p:sp>
      <p:sp>
        <p:nvSpPr>
          <p:cNvPr id="7" name="Text 3"/>
          <p:cNvSpPr/>
          <p:nvPr/>
        </p:nvSpPr>
        <p:spPr>
          <a:xfrm>
            <a:off x="733449" y="1699852"/>
            <a:ext cx="13141047" cy="5725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通過學習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模型的工作原理、應用場景、特點、優點和限制，我們可以得出以下結論和應用建議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儘管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模型在處理自然語言時具有一定的限制，但在許多語言處理任務中仍然是一個有用的工具。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在文本生成和語言建模方面，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模型可以用於生成自然流暢的句子和預測下一個詞彙的可能性。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在信息檢索和機器翻譯中，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模型可以用於詞彙匹配和翻譯輸入文本。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為了克服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模型的限制，可以使用更高階的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模型、平滑技術和其他語言模型。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在應用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N-gram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模型時，需要注意數據量、詞彙覆蓋率和模型訓練等因素。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42328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</a:t>
            </a:r>
            <a:r>
              <a:rPr lang="en-US" sz="4374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gram模型</a:t>
            </a:r>
            <a:r>
              <a:rPr lang="zh-TW" alt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介紹</a:t>
            </a:r>
            <a:endParaRPr lang="en-US" sz="43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04417"/>
            <a:ext cx="5806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N-gram模型的應用場景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032046"/>
            <a:ext cx="4542115" cy="1663184"/>
          </a:xfrm>
          <a:prstGeom prst="roundRect">
            <a:avLst>
              <a:gd name="adj" fmla="val 6012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3"/>
          <p:cNvSpPr/>
          <p:nvPr/>
        </p:nvSpPr>
        <p:spPr>
          <a:xfrm>
            <a:off x="1069181" y="3268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語言模型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9181" y="3748445"/>
            <a:ext cx="40701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用於自然語言處理中，如語音辨識、機器翻譯等領域。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3032046"/>
            <a:ext cx="4542115" cy="1663184"/>
          </a:xfrm>
          <a:prstGeom prst="roundRect">
            <a:avLst>
              <a:gd name="adj" fmla="val 6012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6"/>
          <p:cNvSpPr/>
          <p:nvPr/>
        </p:nvSpPr>
        <p:spPr>
          <a:xfrm>
            <a:off x="5833467" y="3268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文本生成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33467" y="3748445"/>
            <a:ext cx="40701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生成自然流暢的文本，如自動作文、情感分析等。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4917400"/>
            <a:ext cx="9306401" cy="1307783"/>
          </a:xfrm>
          <a:prstGeom prst="roundRect">
            <a:avLst>
              <a:gd name="adj" fmla="val 7646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9"/>
          <p:cNvSpPr/>
          <p:nvPr/>
        </p:nvSpPr>
        <p:spPr>
          <a:xfrm>
            <a:off x="1069181" y="51533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詞彙擷取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69181" y="563379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從大量文本中找出重要並有意義的詞彙。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993" y="4269105"/>
            <a:ext cx="469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N-gram模型的特點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037993" y="54703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3"/>
          <p:cNvSpPr/>
          <p:nvPr/>
        </p:nvSpPr>
        <p:spPr>
          <a:xfrm>
            <a:off x="2215515" y="5511998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2760107" y="55466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局部關聯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760107" y="6027063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僅考慮局部詞彙順序，對於長距離依賴關係不足。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630228" y="54703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Text 7"/>
          <p:cNvSpPr/>
          <p:nvPr/>
        </p:nvSpPr>
        <p:spPr>
          <a:xfrm>
            <a:off x="5784890" y="551199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52342" y="55466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詞頻統計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52342" y="6027063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基於詞頻統計，無法捕捉詞彙之間的語意關聯。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9222462" y="54703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1"/>
          <p:cNvSpPr/>
          <p:nvPr/>
        </p:nvSpPr>
        <p:spPr>
          <a:xfrm>
            <a:off x="9380934" y="551199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9944576" y="55466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參數量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9944576" y="6027063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隨著N的增加，模型需要處理的參數數量急劇增加。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037993" y="2537460"/>
            <a:ext cx="469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N-gram模型的優點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簡單易實現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4425910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基於統計方法，計算便捷，容易實現。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上下文銜接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4425910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分析詞彙前後上下文，幫助理解詞義。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預測能力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42591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可以預測下一個詞彙出現的機率，根據較高機率進行詞語選擇。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1633497" y="457855"/>
            <a:ext cx="3421380" cy="508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3"/>
              </a:lnSpc>
              <a:buNone/>
            </a:pPr>
            <a:r>
              <a:rPr lang="en-US" sz="3203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N-gram的基本介紹</a:t>
            </a:r>
            <a:endParaRPr lang="en-US" sz="3203" dirty="0"/>
          </a:p>
        </p:txBody>
      </p:sp>
      <p:sp>
        <p:nvSpPr>
          <p:cNvPr id="5" name="Text 2"/>
          <p:cNvSpPr/>
          <p:nvPr/>
        </p:nvSpPr>
        <p:spPr>
          <a:xfrm>
            <a:off x="1633497" y="1281946"/>
            <a:ext cx="11580698" cy="520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N-gram是一種統計語言模型，用於自然語言處理和文本分析。它由連續的n個詞彙組成的序列組成，如Bigram（2-gram）、Trigram（3-gram）等。N-gram模型可用於語言建模、文本生成和信息擷取等應用。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46" y="2117943"/>
            <a:ext cx="7727990" cy="579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2"/>
          <p:cNvSpPr/>
          <p:nvPr/>
        </p:nvSpPr>
        <p:spPr>
          <a:xfrm>
            <a:off x="2037993" y="3067883"/>
            <a:ext cx="5806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N-gram模型的工作原理</a:t>
            </a:r>
            <a:endParaRPr lang="en-US" sz="4374" dirty="0"/>
          </a:p>
        </p:txBody>
      </p:sp>
      <p:sp>
        <p:nvSpPr>
          <p:cNvPr id="7" name="Text 3"/>
          <p:cNvSpPr/>
          <p:nvPr/>
        </p:nvSpPr>
        <p:spPr>
          <a:xfrm>
            <a:off x="2037993" y="4095512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在N-gram模型中，文本被分成連續的n個詞彙組成的序列。這些詞彙序列被用來預測下一個詞彙的出現概率。N-gram模型基於詞彙之間的統計關係，通過計算詞彙的出現頻率和條件概率來進行預測。它可以應用於語言建模、文本生成和信息擷取等多個領域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3423285"/>
            <a:ext cx="5806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N-gram模型的改進方法</a:t>
            </a:r>
            <a:endParaRPr lang="en-US" sz="437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922871" y="234191"/>
            <a:ext cx="469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N-gram模型的限制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922871" y="1162755"/>
            <a:ext cx="13149968" cy="18480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/>
            <a:r>
              <a:rPr lang="en-US" altLang="zh-TW" sz="2000" b="1" i="0" dirty="0">
                <a:solidFill>
                  <a:srgbClr val="374151"/>
                </a:solidFill>
                <a:effectLst/>
                <a:latin typeface="Söhne"/>
              </a:rPr>
              <a:t>1. </a:t>
            </a:r>
            <a:r>
              <a:rPr lang="zh-TW" altLang="en-US" sz="2000" b="1" i="0" dirty="0">
                <a:solidFill>
                  <a:srgbClr val="374151"/>
                </a:solidFill>
                <a:effectLst/>
                <a:latin typeface="Söhne"/>
              </a:rPr>
              <a:t>長距離依賴問題</a:t>
            </a:r>
            <a:endParaRPr lang="zh-TW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N-gram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模型僅考慮有限的上下文，導致難以處理長距離的詞彙相依性。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例子：在預測下一個詞時，模型無法捕捉到較遠的文本結構或語義關係。</a:t>
            </a:r>
          </a:p>
          <a:p>
            <a:pPr algn="l"/>
            <a:r>
              <a:rPr lang="en-US" altLang="zh-TW" sz="2000" b="1" i="0" dirty="0">
                <a:solidFill>
                  <a:srgbClr val="374151"/>
                </a:solidFill>
                <a:effectLst/>
                <a:latin typeface="Söhne"/>
              </a:rPr>
              <a:t>2. </a:t>
            </a:r>
            <a:r>
              <a:rPr lang="zh-TW" altLang="en-US" sz="2000" b="1" i="0" dirty="0">
                <a:solidFill>
                  <a:srgbClr val="374151"/>
                </a:solidFill>
                <a:effectLst/>
                <a:latin typeface="Söhne"/>
              </a:rPr>
              <a:t>未知詞彙問題</a:t>
            </a:r>
            <a:endParaRPr lang="zh-TW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N-gram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模型在處理未知詞彙時面臨挑戰，尤其是在處理新興語言或特定領域的數據時。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例子：當模型遇到未在訓練數據中見過的詞彙時，無法進行有效的預測。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7D1AD-8B99-C374-5A02-C7259A79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5" y="3339790"/>
            <a:ext cx="6081132" cy="45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 圖示矢量免費下載| FreeImages">
            <a:extLst>
              <a:ext uri="{FF2B5EF4-FFF2-40B4-BE49-F238E27FC236}">
                <a16:creationId xmlns:a16="http://schemas.microsoft.com/office/drawing/2014/main" id="{53D17E34-AE5E-5296-C5BE-F28B6074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89" y="4871689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489</Words>
  <Application>Microsoft Office PowerPoint</Application>
  <PresentationFormat>自訂</PresentationFormat>
  <Paragraphs>72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Gelasio</vt:lpstr>
      <vt:lpstr>Söhne</vt:lpstr>
      <vt:lpstr>微軟正黑體</vt:lpstr>
      <vt:lpstr>Arial</vt:lpstr>
      <vt:lpstr>Lato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A10785</cp:lastModifiedBy>
  <cp:revision>10</cp:revision>
  <dcterms:created xsi:type="dcterms:W3CDTF">2024-01-07T15:04:51Z</dcterms:created>
  <dcterms:modified xsi:type="dcterms:W3CDTF">2024-01-14T07:23:36Z</dcterms:modified>
</cp:coreProperties>
</file>