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30"/>
  </p:notesMasterIdLst>
  <p:sldIdLst>
    <p:sldId id="261" r:id="rId4"/>
    <p:sldId id="257" r:id="rId5"/>
    <p:sldId id="258" r:id="rId6"/>
    <p:sldId id="262" r:id="rId7"/>
    <p:sldId id="286" r:id="rId8"/>
    <p:sldId id="283" r:id="rId9"/>
    <p:sldId id="259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87" r:id="rId19"/>
    <p:sldId id="272" r:id="rId20"/>
    <p:sldId id="281" r:id="rId21"/>
    <p:sldId id="280" r:id="rId22"/>
    <p:sldId id="271" r:id="rId23"/>
    <p:sldId id="278" r:id="rId24"/>
    <p:sldId id="279" r:id="rId25"/>
    <p:sldId id="273" r:id="rId26"/>
    <p:sldId id="260" r:id="rId27"/>
    <p:sldId id="284" r:id="rId28"/>
    <p:sldId id="285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789"/>
    <a:srgbClr val="F7C5DA"/>
    <a:srgbClr val="FFFFFF"/>
    <a:srgbClr val="F9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75491" autoAdjust="0"/>
  </p:normalViewPr>
  <p:slideViewPr>
    <p:cSldViewPr snapToGrid="0">
      <p:cViewPr varScale="1">
        <p:scale>
          <a:sx n="52" d="100"/>
          <a:sy n="52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6DB46-4651-43F4-9372-73AC7F32DC1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D05B47D2-FCF8-43DB-9066-F4DB7CD3EAA3}">
      <dgm:prSet phldrT="[文字]"/>
      <dgm:spPr/>
      <dgm:t>
        <a:bodyPr/>
        <a:lstStyle/>
        <a:p>
          <a:r>
            <a:rPr lang="en-US" altLang="zh-TW" dirty="0" smtClean="0"/>
            <a:t>LVST</a:t>
          </a:r>
          <a:endParaRPr lang="zh-TW" altLang="en-US" dirty="0"/>
        </a:p>
      </dgm:t>
    </dgm:pt>
    <dgm:pt modelId="{E00C1679-AC65-4C4C-BA89-A7FC3B12D80F}" type="parTrans" cxnId="{A051C21C-E9BD-4663-BC96-AD38C2E00F69}">
      <dgm:prSet/>
      <dgm:spPr/>
      <dgm:t>
        <a:bodyPr/>
        <a:lstStyle/>
        <a:p>
          <a:endParaRPr lang="zh-TW" altLang="en-US"/>
        </a:p>
      </dgm:t>
    </dgm:pt>
    <dgm:pt modelId="{0E106C47-5451-4BF7-9BA4-808157F979BD}" type="sibTrans" cxnId="{A051C21C-E9BD-4663-BC96-AD38C2E00F69}">
      <dgm:prSet/>
      <dgm:spPr/>
      <dgm:t>
        <a:bodyPr/>
        <a:lstStyle/>
        <a:p>
          <a:endParaRPr lang="zh-TW" altLang="en-US"/>
        </a:p>
      </dgm:t>
    </dgm:pt>
    <dgm:pt modelId="{2CC6DA4B-0A2E-4ECA-9771-3528CA651A67}">
      <dgm:prSet phldrT="[文字]"/>
      <dgm:spPr/>
      <dgm:t>
        <a:bodyPr/>
        <a:lstStyle/>
        <a:p>
          <a:r>
            <a:rPr lang="zh-TW" altLang="en-US" dirty="0" smtClean="0"/>
            <a:t>原始</a:t>
          </a:r>
          <a:r>
            <a:rPr lang="zh-TW" altLang="en-US" dirty="0" smtClean="0"/>
            <a:t>資料</a:t>
          </a:r>
          <a:endParaRPr lang="zh-TW" altLang="en-US" dirty="0"/>
        </a:p>
      </dgm:t>
    </dgm:pt>
    <dgm:pt modelId="{174AD8BD-3DC5-4EE3-811C-73484A063E8C}" type="parTrans" cxnId="{F5C14691-506E-483B-9405-B8DA220B4875}">
      <dgm:prSet/>
      <dgm:spPr/>
      <dgm:t>
        <a:bodyPr/>
        <a:lstStyle/>
        <a:p>
          <a:endParaRPr lang="zh-TW" altLang="en-US"/>
        </a:p>
      </dgm:t>
    </dgm:pt>
    <dgm:pt modelId="{5D5DA4DD-E45E-4095-BD98-EB12A792C666}" type="sibTrans" cxnId="{F5C14691-506E-483B-9405-B8DA220B4875}">
      <dgm:prSet/>
      <dgm:spPr/>
      <dgm:t>
        <a:bodyPr/>
        <a:lstStyle/>
        <a:p>
          <a:endParaRPr lang="zh-TW" altLang="en-US"/>
        </a:p>
      </dgm:t>
    </dgm:pt>
    <dgm:pt modelId="{5E22CFF7-9802-4A71-8E64-14F93A8493A1}">
      <dgm:prSet phldrT="[文字]"/>
      <dgm:spPr/>
      <dgm:t>
        <a:bodyPr/>
        <a:lstStyle/>
        <a:p>
          <a:r>
            <a:rPr lang="zh-TW" altLang="en-US" dirty="0" smtClean="0"/>
            <a:t>維度縮減</a:t>
          </a:r>
          <a:endParaRPr lang="zh-TW" altLang="en-US" dirty="0"/>
        </a:p>
      </dgm:t>
    </dgm:pt>
    <dgm:pt modelId="{5153B6B0-8E7C-4664-9EEC-D70A48FC612A}" type="parTrans" cxnId="{E2105014-0618-4D59-BA15-E31F7A9A84C0}">
      <dgm:prSet/>
      <dgm:spPr/>
      <dgm:t>
        <a:bodyPr/>
        <a:lstStyle/>
        <a:p>
          <a:endParaRPr lang="zh-TW" altLang="en-US"/>
        </a:p>
      </dgm:t>
    </dgm:pt>
    <dgm:pt modelId="{AEEC192D-9129-4988-B155-0068C4515C5B}" type="sibTrans" cxnId="{E2105014-0618-4D59-BA15-E31F7A9A84C0}">
      <dgm:prSet/>
      <dgm:spPr/>
      <dgm:t>
        <a:bodyPr/>
        <a:lstStyle/>
        <a:p>
          <a:endParaRPr lang="zh-TW" altLang="en-US"/>
        </a:p>
      </dgm:t>
    </dgm:pt>
    <dgm:pt modelId="{20459867-554A-47AD-A8FB-551A7739C7D1}">
      <dgm:prSet phldrT="[文字]"/>
      <dgm:spPr/>
      <dgm:t>
        <a:bodyPr/>
        <a:lstStyle/>
        <a:p>
          <a:r>
            <a:rPr lang="zh-TW" altLang="en-US" dirty="0" smtClean="0"/>
            <a:t>選取</a:t>
          </a:r>
          <a:r>
            <a:rPr lang="en-US" altLang="zh-TW" dirty="0" smtClean="0"/>
            <a:t>TOP</a:t>
          </a:r>
          <a:r>
            <a:rPr lang="zh-TW" altLang="en-US" dirty="0" smtClean="0"/>
            <a:t> </a:t>
          </a:r>
          <a:r>
            <a:rPr lang="en-US" altLang="zh-TW" dirty="0" smtClean="0"/>
            <a:t>50</a:t>
          </a:r>
          <a:r>
            <a:rPr lang="zh-TW" altLang="en-US" dirty="0" smtClean="0"/>
            <a:t>資料</a:t>
          </a:r>
          <a:endParaRPr lang="zh-TW" altLang="en-US" dirty="0"/>
        </a:p>
      </dgm:t>
    </dgm:pt>
    <dgm:pt modelId="{B65EE705-7FE0-46C5-A830-5C03C725C7F8}" type="parTrans" cxnId="{93A0B84F-9D53-4734-9F82-D20CAD1881D7}">
      <dgm:prSet/>
      <dgm:spPr/>
      <dgm:t>
        <a:bodyPr/>
        <a:lstStyle/>
        <a:p>
          <a:endParaRPr lang="zh-TW" altLang="en-US"/>
        </a:p>
      </dgm:t>
    </dgm:pt>
    <dgm:pt modelId="{6F33430A-E56E-42AA-85BC-CB704320D2F4}" type="sibTrans" cxnId="{93A0B84F-9D53-4734-9F82-D20CAD1881D7}">
      <dgm:prSet/>
      <dgm:spPr/>
      <dgm:t>
        <a:bodyPr/>
        <a:lstStyle/>
        <a:p>
          <a:endParaRPr lang="zh-TW" altLang="en-US"/>
        </a:p>
      </dgm:t>
    </dgm:pt>
    <dgm:pt modelId="{2DD287DD-39CD-4572-BDE1-94F79DA9E32F}">
      <dgm:prSet phldrT="[文字]"/>
      <dgm:spPr/>
      <dgm:t>
        <a:bodyPr/>
        <a:lstStyle/>
        <a:p>
          <a:r>
            <a:rPr lang="zh-TW" altLang="en-US" dirty="0" smtClean="0"/>
            <a:t>同原始資料</a:t>
          </a:r>
          <a:endParaRPr lang="zh-TW" altLang="en-US" dirty="0"/>
        </a:p>
      </dgm:t>
    </dgm:pt>
    <dgm:pt modelId="{41873D07-D1BD-4F21-B694-CE785B765D67}" type="parTrans" cxnId="{2868920F-2C13-4E2E-A606-088258F14D55}">
      <dgm:prSet/>
      <dgm:spPr/>
      <dgm:t>
        <a:bodyPr/>
        <a:lstStyle/>
        <a:p>
          <a:endParaRPr lang="zh-TW" altLang="en-US"/>
        </a:p>
      </dgm:t>
    </dgm:pt>
    <dgm:pt modelId="{5BC63F8A-F714-4A53-AC23-3EEDCAF1BE8F}" type="sibTrans" cxnId="{2868920F-2C13-4E2E-A606-088258F14D55}">
      <dgm:prSet/>
      <dgm:spPr/>
      <dgm:t>
        <a:bodyPr/>
        <a:lstStyle/>
        <a:p>
          <a:endParaRPr lang="zh-TW" altLang="en-US"/>
        </a:p>
      </dgm:t>
    </dgm:pt>
    <dgm:pt modelId="{42254316-D0DA-4985-AD4D-E1639CC6CEDA}">
      <dgm:prSet/>
      <dgm:spPr/>
      <dgm:t>
        <a:bodyPr/>
        <a:lstStyle/>
        <a:p>
          <a:r>
            <a:rPr lang="zh-TW" altLang="en-US" dirty="0" smtClean="0"/>
            <a:t>分類</a:t>
          </a:r>
          <a:endParaRPr lang="zh-TW" altLang="en-US" dirty="0"/>
        </a:p>
      </dgm:t>
    </dgm:pt>
    <dgm:pt modelId="{10027873-1B04-4286-8712-EC59A17058D4}" type="parTrans" cxnId="{9245BEE9-8CDF-46B3-B210-DF0A38E22C55}">
      <dgm:prSet/>
      <dgm:spPr/>
      <dgm:t>
        <a:bodyPr/>
        <a:lstStyle/>
        <a:p>
          <a:endParaRPr lang="zh-TW" altLang="en-US"/>
        </a:p>
      </dgm:t>
    </dgm:pt>
    <dgm:pt modelId="{749A1968-45B9-4A30-A562-1588834E58A0}" type="sibTrans" cxnId="{9245BEE9-8CDF-46B3-B210-DF0A38E22C55}">
      <dgm:prSet/>
      <dgm:spPr/>
      <dgm:t>
        <a:bodyPr/>
        <a:lstStyle/>
        <a:p>
          <a:endParaRPr lang="zh-TW" altLang="en-US"/>
        </a:p>
      </dgm:t>
    </dgm:pt>
    <dgm:pt modelId="{C1E4A5D7-B75E-41A9-8F1D-9287A0095F96}">
      <dgm:prSet/>
      <dgm:spPr/>
      <dgm:t>
        <a:bodyPr/>
        <a:lstStyle/>
        <a:p>
          <a:r>
            <a:rPr lang="en-US" altLang="zh-TW" dirty="0" smtClean="0"/>
            <a:t>MDS</a:t>
          </a:r>
          <a:endParaRPr lang="zh-TW" altLang="en-US" dirty="0"/>
        </a:p>
      </dgm:t>
    </dgm:pt>
    <dgm:pt modelId="{0190BA75-4B00-41BB-819C-C6D2F4FF5A37}" type="parTrans" cxnId="{2B0A07C6-B29C-4B12-A795-A89C6AF45D26}">
      <dgm:prSet/>
      <dgm:spPr/>
      <dgm:t>
        <a:bodyPr/>
        <a:lstStyle/>
        <a:p>
          <a:endParaRPr lang="zh-TW" altLang="en-US"/>
        </a:p>
      </dgm:t>
    </dgm:pt>
    <dgm:pt modelId="{8607B015-64D6-41FB-8BFB-7DE57780187C}" type="sibTrans" cxnId="{2B0A07C6-B29C-4B12-A795-A89C6AF45D26}">
      <dgm:prSet/>
      <dgm:spPr/>
      <dgm:t>
        <a:bodyPr/>
        <a:lstStyle/>
        <a:p>
          <a:endParaRPr lang="zh-TW" altLang="en-US"/>
        </a:p>
      </dgm:t>
    </dgm:pt>
    <dgm:pt modelId="{78CC59F2-11A9-4390-816B-479F0D4CEA16}">
      <dgm:prSet/>
      <dgm:spPr/>
      <dgm:t>
        <a:bodyPr/>
        <a:lstStyle/>
        <a:p>
          <a:r>
            <a:rPr lang="en-US" altLang="zh-TW" dirty="0" smtClean="0"/>
            <a:t>ISOMAP</a:t>
          </a:r>
          <a:endParaRPr lang="zh-TW" altLang="en-US" dirty="0"/>
        </a:p>
      </dgm:t>
    </dgm:pt>
    <dgm:pt modelId="{68B87C1E-2497-471D-AB81-A2CF6095DE35}" type="parTrans" cxnId="{9461ABAC-8749-455D-92E3-4B28058C8148}">
      <dgm:prSet/>
      <dgm:spPr/>
      <dgm:t>
        <a:bodyPr/>
        <a:lstStyle/>
        <a:p>
          <a:endParaRPr lang="zh-TW" altLang="en-US"/>
        </a:p>
      </dgm:t>
    </dgm:pt>
    <dgm:pt modelId="{B4E18DB5-A83F-4BAB-961F-2A1B892C2EE7}" type="sibTrans" cxnId="{9461ABAC-8749-455D-92E3-4B28058C8148}">
      <dgm:prSet/>
      <dgm:spPr/>
      <dgm:t>
        <a:bodyPr/>
        <a:lstStyle/>
        <a:p>
          <a:endParaRPr lang="zh-TW" altLang="en-US"/>
        </a:p>
      </dgm:t>
    </dgm:pt>
    <dgm:pt modelId="{33759D68-1712-4C79-8BD1-2A8F99A384CF}">
      <dgm:prSet/>
      <dgm:spPr/>
      <dgm:t>
        <a:bodyPr/>
        <a:lstStyle/>
        <a:p>
          <a:r>
            <a:rPr lang="en-US" altLang="zh-TW" dirty="0" smtClean="0"/>
            <a:t>SVM</a:t>
          </a:r>
          <a:endParaRPr lang="zh-TW" altLang="en-US" dirty="0"/>
        </a:p>
      </dgm:t>
    </dgm:pt>
    <dgm:pt modelId="{694CD051-0A36-4F3F-AA71-D98A1BAFE529}" type="parTrans" cxnId="{F75AFEAA-CC6C-459B-B4D9-14EC0DAA5872}">
      <dgm:prSet/>
      <dgm:spPr/>
      <dgm:t>
        <a:bodyPr/>
        <a:lstStyle/>
        <a:p>
          <a:endParaRPr lang="zh-TW" altLang="en-US"/>
        </a:p>
      </dgm:t>
    </dgm:pt>
    <dgm:pt modelId="{A1DDF2F7-3F67-4AC7-A46C-CE60858DE1EB}" type="sibTrans" cxnId="{F75AFEAA-CC6C-459B-B4D9-14EC0DAA5872}">
      <dgm:prSet/>
      <dgm:spPr/>
      <dgm:t>
        <a:bodyPr/>
        <a:lstStyle/>
        <a:p>
          <a:endParaRPr lang="zh-TW" altLang="en-US"/>
        </a:p>
      </dgm:t>
    </dgm:pt>
    <dgm:pt modelId="{DD0EB054-6830-431B-871F-7E5667C6C3BE}" type="pres">
      <dgm:prSet presAssocID="{A676DB46-4651-43F4-9372-73AC7F32DC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6279D4-E250-4C9D-B25A-CEF7CDC854F8}" type="pres">
      <dgm:prSet presAssocID="{D05B47D2-FCF8-43DB-9066-F4DB7CD3EAA3}" presName="root1" presStyleCnt="0"/>
      <dgm:spPr/>
    </dgm:pt>
    <dgm:pt modelId="{856034CC-4CF9-4F05-8DDE-91B9EBA7B380}" type="pres">
      <dgm:prSet presAssocID="{D05B47D2-FCF8-43DB-9066-F4DB7CD3EAA3}" presName="LevelOneTextNode" presStyleLbl="node0" presStyleIdx="0" presStyleCnt="1">
        <dgm:presLayoutVars>
          <dgm:chPref val="3"/>
        </dgm:presLayoutVars>
      </dgm:prSet>
      <dgm:spPr/>
    </dgm:pt>
    <dgm:pt modelId="{B2481F7E-8607-4CAC-A8D2-0F71FFE3AC7A}" type="pres">
      <dgm:prSet presAssocID="{D05B47D2-FCF8-43DB-9066-F4DB7CD3EAA3}" presName="level2hierChild" presStyleCnt="0"/>
      <dgm:spPr/>
    </dgm:pt>
    <dgm:pt modelId="{1A89D3C4-575B-44A5-AE4D-92D1BC825F78}" type="pres">
      <dgm:prSet presAssocID="{174AD8BD-3DC5-4EE3-811C-73484A063E8C}" presName="conn2-1" presStyleLbl="parChTrans1D2" presStyleIdx="0" presStyleCnt="2"/>
      <dgm:spPr/>
    </dgm:pt>
    <dgm:pt modelId="{787FF46E-3F77-4289-9116-7F79EF2213A6}" type="pres">
      <dgm:prSet presAssocID="{174AD8BD-3DC5-4EE3-811C-73484A063E8C}" presName="connTx" presStyleLbl="parChTrans1D2" presStyleIdx="0" presStyleCnt="2"/>
      <dgm:spPr/>
    </dgm:pt>
    <dgm:pt modelId="{211E07A0-C034-4FD4-B939-3A71BFF7D1DA}" type="pres">
      <dgm:prSet presAssocID="{2CC6DA4B-0A2E-4ECA-9771-3528CA651A67}" presName="root2" presStyleCnt="0"/>
      <dgm:spPr/>
    </dgm:pt>
    <dgm:pt modelId="{264EF214-7320-4547-9707-306C8C39641D}" type="pres">
      <dgm:prSet presAssocID="{2CC6DA4B-0A2E-4ECA-9771-3528CA651A67}" presName="LevelTwoTextNode" presStyleLbl="node2" presStyleIdx="0" presStyleCnt="2">
        <dgm:presLayoutVars>
          <dgm:chPref val="3"/>
        </dgm:presLayoutVars>
      </dgm:prSet>
      <dgm:spPr/>
    </dgm:pt>
    <dgm:pt modelId="{677A6F7D-D257-4A6C-BC96-A2999991D3D2}" type="pres">
      <dgm:prSet presAssocID="{2CC6DA4B-0A2E-4ECA-9771-3528CA651A67}" presName="level3hierChild" presStyleCnt="0"/>
      <dgm:spPr/>
    </dgm:pt>
    <dgm:pt modelId="{F92D5AEF-E470-4D29-A52C-F29FB5C39D25}" type="pres">
      <dgm:prSet presAssocID="{5153B6B0-8E7C-4664-9EEC-D70A48FC612A}" presName="conn2-1" presStyleLbl="parChTrans1D3" presStyleIdx="0" presStyleCnt="3"/>
      <dgm:spPr/>
    </dgm:pt>
    <dgm:pt modelId="{E0A7B8BC-2854-4C18-8C1E-8DCBB5BE4453}" type="pres">
      <dgm:prSet presAssocID="{5153B6B0-8E7C-4664-9EEC-D70A48FC612A}" presName="connTx" presStyleLbl="parChTrans1D3" presStyleIdx="0" presStyleCnt="3"/>
      <dgm:spPr/>
    </dgm:pt>
    <dgm:pt modelId="{7E278D62-C950-4C89-A931-1173BF2B6D74}" type="pres">
      <dgm:prSet presAssocID="{5E22CFF7-9802-4A71-8E64-14F93A8493A1}" presName="root2" presStyleCnt="0"/>
      <dgm:spPr/>
    </dgm:pt>
    <dgm:pt modelId="{E5525DDD-CB33-4B9E-A30B-DA90A6F144FB}" type="pres">
      <dgm:prSet presAssocID="{5E22CFF7-9802-4A71-8E64-14F93A8493A1}" presName="LevelTwoTextNode" presStyleLbl="node3" presStyleIdx="0" presStyleCnt="3" custLinFactNeighborX="-9223" custLinFactNeighborY="-13964">
        <dgm:presLayoutVars>
          <dgm:chPref val="3"/>
        </dgm:presLayoutVars>
      </dgm:prSet>
      <dgm:spPr/>
    </dgm:pt>
    <dgm:pt modelId="{DD08CD0A-3FB1-41D6-935B-9BCF45286B39}" type="pres">
      <dgm:prSet presAssocID="{5E22CFF7-9802-4A71-8E64-14F93A8493A1}" presName="level3hierChild" presStyleCnt="0"/>
      <dgm:spPr/>
    </dgm:pt>
    <dgm:pt modelId="{E33EB42E-BB43-4F4B-8F41-185DDF7A903B}" type="pres">
      <dgm:prSet presAssocID="{0190BA75-4B00-41BB-819C-C6D2F4FF5A37}" presName="conn2-1" presStyleLbl="parChTrans1D4" presStyleIdx="0" presStyleCnt="3"/>
      <dgm:spPr/>
    </dgm:pt>
    <dgm:pt modelId="{4737F863-39CF-4161-BE53-71DA9E687DC1}" type="pres">
      <dgm:prSet presAssocID="{0190BA75-4B00-41BB-819C-C6D2F4FF5A37}" presName="connTx" presStyleLbl="parChTrans1D4" presStyleIdx="0" presStyleCnt="3"/>
      <dgm:spPr/>
    </dgm:pt>
    <dgm:pt modelId="{60321DD7-5680-4AEF-ADE7-5E933104FCD2}" type="pres">
      <dgm:prSet presAssocID="{C1E4A5D7-B75E-41A9-8F1D-9287A0095F96}" presName="root2" presStyleCnt="0"/>
      <dgm:spPr/>
    </dgm:pt>
    <dgm:pt modelId="{D1F4B40E-D9E3-445A-87B3-83634C61BDF4}" type="pres">
      <dgm:prSet presAssocID="{C1E4A5D7-B75E-41A9-8F1D-9287A0095F96}" presName="LevelTwoTextNode" presStyleLbl="node4" presStyleIdx="0" presStyleCnt="3" custLinFactNeighborX="3608" custLinFactNeighborY="-448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6A2042-8289-4E00-A1EC-9F20A18285E5}" type="pres">
      <dgm:prSet presAssocID="{C1E4A5D7-B75E-41A9-8F1D-9287A0095F96}" presName="level3hierChild" presStyleCnt="0"/>
      <dgm:spPr/>
    </dgm:pt>
    <dgm:pt modelId="{A62CDF78-D0C8-4784-A482-436A72219C2F}" type="pres">
      <dgm:prSet presAssocID="{68B87C1E-2497-471D-AB81-A2CF6095DE35}" presName="conn2-1" presStyleLbl="parChTrans1D4" presStyleIdx="1" presStyleCnt="3"/>
      <dgm:spPr/>
    </dgm:pt>
    <dgm:pt modelId="{BEC2A271-9CBF-4344-8173-7694C195B673}" type="pres">
      <dgm:prSet presAssocID="{68B87C1E-2497-471D-AB81-A2CF6095DE35}" presName="connTx" presStyleLbl="parChTrans1D4" presStyleIdx="1" presStyleCnt="3"/>
      <dgm:spPr/>
    </dgm:pt>
    <dgm:pt modelId="{47A722DC-24F9-4B91-8448-90DBE47B3252}" type="pres">
      <dgm:prSet presAssocID="{78CC59F2-11A9-4390-816B-479F0D4CEA16}" presName="root2" presStyleCnt="0"/>
      <dgm:spPr/>
    </dgm:pt>
    <dgm:pt modelId="{7A86071E-BA73-42AE-B196-F01DAAC7DA9D}" type="pres">
      <dgm:prSet presAssocID="{78CC59F2-11A9-4390-816B-479F0D4CEA16}" presName="LevelTwoTextNode" presStyleLbl="node4" presStyleIdx="1" presStyleCnt="3">
        <dgm:presLayoutVars>
          <dgm:chPref val="3"/>
        </dgm:presLayoutVars>
      </dgm:prSet>
      <dgm:spPr/>
    </dgm:pt>
    <dgm:pt modelId="{470DF088-2C58-4EA3-887B-A14DE41182DA}" type="pres">
      <dgm:prSet presAssocID="{78CC59F2-11A9-4390-816B-479F0D4CEA16}" presName="level3hierChild" presStyleCnt="0"/>
      <dgm:spPr/>
    </dgm:pt>
    <dgm:pt modelId="{CFA623B5-5ABE-43D5-A501-C3CBAAF11799}" type="pres">
      <dgm:prSet presAssocID="{10027873-1B04-4286-8712-EC59A17058D4}" presName="conn2-1" presStyleLbl="parChTrans1D3" presStyleIdx="1" presStyleCnt="3"/>
      <dgm:spPr/>
    </dgm:pt>
    <dgm:pt modelId="{E53BDF99-0C56-48A4-B479-82911A40A245}" type="pres">
      <dgm:prSet presAssocID="{10027873-1B04-4286-8712-EC59A17058D4}" presName="connTx" presStyleLbl="parChTrans1D3" presStyleIdx="1" presStyleCnt="3"/>
      <dgm:spPr/>
    </dgm:pt>
    <dgm:pt modelId="{7C3F5FBC-BFED-4F47-8B3F-1E2FE5D75838}" type="pres">
      <dgm:prSet presAssocID="{42254316-D0DA-4985-AD4D-E1639CC6CEDA}" presName="root2" presStyleCnt="0"/>
      <dgm:spPr/>
    </dgm:pt>
    <dgm:pt modelId="{D5A0C816-7892-47A8-A333-7EFBFE671D9B}" type="pres">
      <dgm:prSet presAssocID="{42254316-D0DA-4985-AD4D-E1639CC6CEDA}" presName="LevelTwoTextNode" presStyleLbl="node3" presStyleIdx="1" presStyleCnt="3" custLinFactNeighborX="-9223" custLinFactNeighborY="5239">
        <dgm:presLayoutVars>
          <dgm:chPref val="3"/>
        </dgm:presLayoutVars>
      </dgm:prSet>
      <dgm:spPr/>
    </dgm:pt>
    <dgm:pt modelId="{C561A22A-CFB1-4490-9690-7F477322AF46}" type="pres">
      <dgm:prSet presAssocID="{42254316-D0DA-4985-AD4D-E1639CC6CEDA}" presName="level3hierChild" presStyleCnt="0"/>
      <dgm:spPr/>
    </dgm:pt>
    <dgm:pt modelId="{925FAEC7-FCB0-491E-831B-3C3A4195BD44}" type="pres">
      <dgm:prSet presAssocID="{694CD051-0A36-4F3F-AA71-D98A1BAFE529}" presName="conn2-1" presStyleLbl="parChTrans1D4" presStyleIdx="2" presStyleCnt="3"/>
      <dgm:spPr/>
    </dgm:pt>
    <dgm:pt modelId="{29546ED6-7119-403F-AD27-03EEE8F90291}" type="pres">
      <dgm:prSet presAssocID="{694CD051-0A36-4F3F-AA71-D98A1BAFE529}" presName="connTx" presStyleLbl="parChTrans1D4" presStyleIdx="2" presStyleCnt="3"/>
      <dgm:spPr/>
    </dgm:pt>
    <dgm:pt modelId="{02011ED9-C7CB-4C7A-868A-AB196E2D55FD}" type="pres">
      <dgm:prSet presAssocID="{33759D68-1712-4C79-8BD1-2A8F99A384CF}" presName="root2" presStyleCnt="0"/>
      <dgm:spPr/>
    </dgm:pt>
    <dgm:pt modelId="{3978F44C-D663-4D28-BB32-67013D306F10}" type="pres">
      <dgm:prSet presAssocID="{33759D68-1712-4C79-8BD1-2A8F99A384CF}" presName="LevelTwoTextNode" presStyleLbl="node4" presStyleIdx="2" presStyleCnt="3" custLinFactNeighborX="-10152" custLinFactNeighborY="54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BD3616-1891-4A20-A00C-EEC835FC8CD8}" type="pres">
      <dgm:prSet presAssocID="{33759D68-1712-4C79-8BD1-2A8F99A384CF}" presName="level3hierChild" presStyleCnt="0"/>
      <dgm:spPr/>
    </dgm:pt>
    <dgm:pt modelId="{CA35B053-0635-425A-8BD9-BDDDA2233F96}" type="pres">
      <dgm:prSet presAssocID="{B65EE705-7FE0-46C5-A830-5C03C725C7F8}" presName="conn2-1" presStyleLbl="parChTrans1D2" presStyleIdx="1" presStyleCnt="2"/>
      <dgm:spPr/>
    </dgm:pt>
    <dgm:pt modelId="{21AF3FFB-2D13-4DC6-B38E-9B06416C6BFE}" type="pres">
      <dgm:prSet presAssocID="{B65EE705-7FE0-46C5-A830-5C03C725C7F8}" presName="connTx" presStyleLbl="parChTrans1D2" presStyleIdx="1" presStyleCnt="2"/>
      <dgm:spPr/>
    </dgm:pt>
    <dgm:pt modelId="{633EF55F-A268-4C34-9F7B-5E9B29ADB09B}" type="pres">
      <dgm:prSet presAssocID="{20459867-554A-47AD-A8FB-551A7739C7D1}" presName="root2" presStyleCnt="0"/>
      <dgm:spPr/>
    </dgm:pt>
    <dgm:pt modelId="{5C5D94B9-8782-47C3-AC98-44BE75FAD1EE}" type="pres">
      <dgm:prSet presAssocID="{20459867-554A-47AD-A8FB-551A7739C7D1}" presName="LevelTwoTextNode" presStyleLbl="node2" presStyleIdx="1" presStyleCnt="2" custLinFactNeighborY="43420">
        <dgm:presLayoutVars>
          <dgm:chPref val="3"/>
        </dgm:presLayoutVars>
      </dgm:prSet>
      <dgm:spPr/>
    </dgm:pt>
    <dgm:pt modelId="{4CEA63D3-5B94-4393-B1CC-53A5DC37A98D}" type="pres">
      <dgm:prSet presAssocID="{20459867-554A-47AD-A8FB-551A7739C7D1}" presName="level3hierChild" presStyleCnt="0"/>
      <dgm:spPr/>
    </dgm:pt>
    <dgm:pt modelId="{FB0276B7-C74A-4989-983B-DDE19FE48415}" type="pres">
      <dgm:prSet presAssocID="{41873D07-D1BD-4F21-B694-CE785B765D67}" presName="conn2-1" presStyleLbl="parChTrans1D3" presStyleIdx="2" presStyleCnt="3"/>
      <dgm:spPr/>
    </dgm:pt>
    <dgm:pt modelId="{F7302AC9-96BF-4BDA-8F99-920345180AE1}" type="pres">
      <dgm:prSet presAssocID="{41873D07-D1BD-4F21-B694-CE785B765D67}" presName="connTx" presStyleLbl="parChTrans1D3" presStyleIdx="2" presStyleCnt="3"/>
      <dgm:spPr/>
    </dgm:pt>
    <dgm:pt modelId="{6237DCAC-F587-45D3-BCB4-6C13E31AF40C}" type="pres">
      <dgm:prSet presAssocID="{2DD287DD-39CD-4572-BDE1-94F79DA9E32F}" presName="root2" presStyleCnt="0"/>
      <dgm:spPr/>
    </dgm:pt>
    <dgm:pt modelId="{BF6E218F-939F-4B41-A3EE-AB2FC9F3BCCC}" type="pres">
      <dgm:prSet presAssocID="{2DD287DD-39CD-4572-BDE1-94F79DA9E32F}" presName="LevelTwoTextNode" presStyleLbl="node3" presStyleIdx="2" presStyleCnt="3" custLinFactNeighborX="-8638" custLinFactNeighborY="437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8D6C5AE-1013-4603-938E-B2F859D2249E}" type="pres">
      <dgm:prSet presAssocID="{2DD287DD-39CD-4572-BDE1-94F79DA9E32F}" presName="level3hierChild" presStyleCnt="0"/>
      <dgm:spPr/>
    </dgm:pt>
  </dgm:ptLst>
  <dgm:cxnLst>
    <dgm:cxn modelId="{8CDC8F82-B52B-45DC-8E92-126840CD2A19}" type="presOf" srcId="{694CD051-0A36-4F3F-AA71-D98A1BAFE529}" destId="{925FAEC7-FCB0-491E-831B-3C3A4195BD44}" srcOrd="0" destOrd="0" presId="urn:microsoft.com/office/officeart/2008/layout/HorizontalMultiLevelHierarchy"/>
    <dgm:cxn modelId="{F3A4FFC4-918C-4973-80A4-387EB217ECE0}" type="presOf" srcId="{B65EE705-7FE0-46C5-A830-5C03C725C7F8}" destId="{21AF3FFB-2D13-4DC6-B38E-9B06416C6BFE}" srcOrd="1" destOrd="0" presId="urn:microsoft.com/office/officeart/2008/layout/HorizontalMultiLevelHierarchy"/>
    <dgm:cxn modelId="{1F33F161-2001-4DDD-AE08-85A6934DAD86}" type="presOf" srcId="{41873D07-D1BD-4F21-B694-CE785B765D67}" destId="{FB0276B7-C74A-4989-983B-DDE19FE48415}" srcOrd="0" destOrd="0" presId="urn:microsoft.com/office/officeart/2008/layout/HorizontalMultiLevelHierarchy"/>
    <dgm:cxn modelId="{D4EC471E-68B5-4492-9F45-EB778220B89B}" type="presOf" srcId="{33759D68-1712-4C79-8BD1-2A8F99A384CF}" destId="{3978F44C-D663-4D28-BB32-67013D306F10}" srcOrd="0" destOrd="0" presId="urn:microsoft.com/office/officeart/2008/layout/HorizontalMultiLevelHierarchy"/>
    <dgm:cxn modelId="{A46F7242-EC1B-4F81-B38A-179E0504BD8A}" type="presOf" srcId="{D05B47D2-FCF8-43DB-9066-F4DB7CD3EAA3}" destId="{856034CC-4CF9-4F05-8DDE-91B9EBA7B380}" srcOrd="0" destOrd="0" presId="urn:microsoft.com/office/officeart/2008/layout/HorizontalMultiLevelHierarchy"/>
    <dgm:cxn modelId="{E2105014-0618-4D59-BA15-E31F7A9A84C0}" srcId="{2CC6DA4B-0A2E-4ECA-9771-3528CA651A67}" destId="{5E22CFF7-9802-4A71-8E64-14F93A8493A1}" srcOrd="0" destOrd="0" parTransId="{5153B6B0-8E7C-4664-9EEC-D70A48FC612A}" sibTransId="{AEEC192D-9129-4988-B155-0068C4515C5B}"/>
    <dgm:cxn modelId="{9245BEE9-8CDF-46B3-B210-DF0A38E22C55}" srcId="{2CC6DA4B-0A2E-4ECA-9771-3528CA651A67}" destId="{42254316-D0DA-4985-AD4D-E1639CC6CEDA}" srcOrd="1" destOrd="0" parTransId="{10027873-1B04-4286-8712-EC59A17058D4}" sibTransId="{749A1968-45B9-4A30-A562-1588834E58A0}"/>
    <dgm:cxn modelId="{2868920F-2C13-4E2E-A606-088258F14D55}" srcId="{20459867-554A-47AD-A8FB-551A7739C7D1}" destId="{2DD287DD-39CD-4572-BDE1-94F79DA9E32F}" srcOrd="0" destOrd="0" parTransId="{41873D07-D1BD-4F21-B694-CE785B765D67}" sibTransId="{5BC63F8A-F714-4A53-AC23-3EEDCAF1BE8F}"/>
    <dgm:cxn modelId="{4BB17EFB-7D73-40BF-90B9-F67A08885A2B}" type="presOf" srcId="{20459867-554A-47AD-A8FB-551A7739C7D1}" destId="{5C5D94B9-8782-47C3-AC98-44BE75FAD1EE}" srcOrd="0" destOrd="0" presId="urn:microsoft.com/office/officeart/2008/layout/HorizontalMultiLevelHierarchy"/>
    <dgm:cxn modelId="{F9929DC1-012A-4148-9034-7BEA77589AFC}" type="presOf" srcId="{2CC6DA4B-0A2E-4ECA-9771-3528CA651A67}" destId="{264EF214-7320-4547-9707-306C8C39641D}" srcOrd="0" destOrd="0" presId="urn:microsoft.com/office/officeart/2008/layout/HorizontalMultiLevelHierarchy"/>
    <dgm:cxn modelId="{691855D0-47A6-4BDB-BDAC-31C27667152E}" type="presOf" srcId="{10027873-1B04-4286-8712-EC59A17058D4}" destId="{CFA623B5-5ABE-43D5-A501-C3CBAAF11799}" srcOrd="0" destOrd="0" presId="urn:microsoft.com/office/officeart/2008/layout/HorizontalMultiLevelHierarchy"/>
    <dgm:cxn modelId="{750C2D79-CAD9-40F0-85DE-BD29E1FEA08B}" type="presOf" srcId="{5E22CFF7-9802-4A71-8E64-14F93A8493A1}" destId="{E5525DDD-CB33-4B9E-A30B-DA90A6F144FB}" srcOrd="0" destOrd="0" presId="urn:microsoft.com/office/officeart/2008/layout/HorizontalMultiLevelHierarchy"/>
    <dgm:cxn modelId="{9461ABAC-8749-455D-92E3-4B28058C8148}" srcId="{5E22CFF7-9802-4A71-8E64-14F93A8493A1}" destId="{78CC59F2-11A9-4390-816B-479F0D4CEA16}" srcOrd="1" destOrd="0" parTransId="{68B87C1E-2497-471D-AB81-A2CF6095DE35}" sibTransId="{B4E18DB5-A83F-4BAB-961F-2A1B892C2EE7}"/>
    <dgm:cxn modelId="{BCA34E1E-F23A-432A-ADBE-A2CFEB20F0E7}" type="presOf" srcId="{42254316-D0DA-4985-AD4D-E1639CC6CEDA}" destId="{D5A0C816-7892-47A8-A333-7EFBFE671D9B}" srcOrd="0" destOrd="0" presId="urn:microsoft.com/office/officeart/2008/layout/HorizontalMultiLevelHierarchy"/>
    <dgm:cxn modelId="{095F3F78-FA12-4C2F-9F1B-875470318EED}" type="presOf" srcId="{41873D07-D1BD-4F21-B694-CE785B765D67}" destId="{F7302AC9-96BF-4BDA-8F99-920345180AE1}" srcOrd="1" destOrd="0" presId="urn:microsoft.com/office/officeart/2008/layout/HorizontalMultiLevelHierarchy"/>
    <dgm:cxn modelId="{D375571A-17FB-42D5-800A-C7CEA240578E}" type="presOf" srcId="{174AD8BD-3DC5-4EE3-811C-73484A063E8C}" destId="{1A89D3C4-575B-44A5-AE4D-92D1BC825F78}" srcOrd="0" destOrd="0" presId="urn:microsoft.com/office/officeart/2008/layout/HorizontalMultiLevelHierarchy"/>
    <dgm:cxn modelId="{6A61B305-843D-40A4-B14B-7353D3018AD5}" type="presOf" srcId="{0190BA75-4B00-41BB-819C-C6D2F4FF5A37}" destId="{E33EB42E-BB43-4F4B-8F41-185DDF7A903B}" srcOrd="0" destOrd="0" presId="urn:microsoft.com/office/officeart/2008/layout/HorizontalMultiLevelHierarchy"/>
    <dgm:cxn modelId="{D2F6F364-A454-4135-9D63-4D12C2EFE321}" type="presOf" srcId="{78CC59F2-11A9-4390-816B-479F0D4CEA16}" destId="{7A86071E-BA73-42AE-B196-F01DAAC7DA9D}" srcOrd="0" destOrd="0" presId="urn:microsoft.com/office/officeart/2008/layout/HorizontalMultiLevelHierarchy"/>
    <dgm:cxn modelId="{D105B13F-7D58-41D7-A7C9-0BFF63DF47A4}" type="presOf" srcId="{B65EE705-7FE0-46C5-A830-5C03C725C7F8}" destId="{CA35B053-0635-425A-8BD9-BDDDA2233F96}" srcOrd="0" destOrd="0" presId="urn:microsoft.com/office/officeart/2008/layout/HorizontalMultiLevelHierarchy"/>
    <dgm:cxn modelId="{36872FA3-1586-4247-A2E4-72D5590480AF}" type="presOf" srcId="{C1E4A5D7-B75E-41A9-8F1D-9287A0095F96}" destId="{D1F4B40E-D9E3-445A-87B3-83634C61BDF4}" srcOrd="0" destOrd="0" presId="urn:microsoft.com/office/officeart/2008/layout/HorizontalMultiLevelHierarchy"/>
    <dgm:cxn modelId="{B47E7C36-44A2-4C65-BE4E-ECA7ECC696AD}" type="presOf" srcId="{5153B6B0-8E7C-4664-9EEC-D70A48FC612A}" destId="{E0A7B8BC-2854-4C18-8C1E-8DCBB5BE4453}" srcOrd="1" destOrd="0" presId="urn:microsoft.com/office/officeart/2008/layout/HorizontalMultiLevelHierarchy"/>
    <dgm:cxn modelId="{50BB2B89-084D-4EB4-BCDB-FBBCA0E6D04F}" type="presOf" srcId="{68B87C1E-2497-471D-AB81-A2CF6095DE35}" destId="{BEC2A271-9CBF-4344-8173-7694C195B673}" srcOrd="1" destOrd="0" presId="urn:microsoft.com/office/officeart/2008/layout/HorizontalMultiLevelHierarchy"/>
    <dgm:cxn modelId="{2B0A07C6-B29C-4B12-A795-A89C6AF45D26}" srcId="{5E22CFF7-9802-4A71-8E64-14F93A8493A1}" destId="{C1E4A5D7-B75E-41A9-8F1D-9287A0095F96}" srcOrd="0" destOrd="0" parTransId="{0190BA75-4B00-41BB-819C-C6D2F4FF5A37}" sibTransId="{8607B015-64D6-41FB-8BFB-7DE57780187C}"/>
    <dgm:cxn modelId="{B3B1C3E1-4774-4ED1-AF23-658D5C4C0677}" type="presOf" srcId="{694CD051-0A36-4F3F-AA71-D98A1BAFE529}" destId="{29546ED6-7119-403F-AD27-03EEE8F90291}" srcOrd="1" destOrd="0" presId="urn:microsoft.com/office/officeart/2008/layout/HorizontalMultiLevelHierarchy"/>
    <dgm:cxn modelId="{D01DD7A4-98DA-45A0-9D2D-E9916653705F}" type="presOf" srcId="{0190BA75-4B00-41BB-819C-C6D2F4FF5A37}" destId="{4737F863-39CF-4161-BE53-71DA9E687DC1}" srcOrd="1" destOrd="0" presId="urn:microsoft.com/office/officeart/2008/layout/HorizontalMultiLevelHierarchy"/>
    <dgm:cxn modelId="{0A8FFD4B-7443-485A-8748-1C82F449C56D}" type="presOf" srcId="{A676DB46-4651-43F4-9372-73AC7F32DC1B}" destId="{DD0EB054-6830-431B-871F-7E5667C6C3BE}" srcOrd="0" destOrd="0" presId="urn:microsoft.com/office/officeart/2008/layout/HorizontalMultiLevelHierarchy"/>
    <dgm:cxn modelId="{6DC4B764-A2B8-4D0A-9539-3932DF982781}" type="presOf" srcId="{68B87C1E-2497-471D-AB81-A2CF6095DE35}" destId="{A62CDF78-D0C8-4784-A482-436A72219C2F}" srcOrd="0" destOrd="0" presId="urn:microsoft.com/office/officeart/2008/layout/HorizontalMultiLevelHierarchy"/>
    <dgm:cxn modelId="{F75AFEAA-CC6C-459B-B4D9-14EC0DAA5872}" srcId="{42254316-D0DA-4985-AD4D-E1639CC6CEDA}" destId="{33759D68-1712-4C79-8BD1-2A8F99A384CF}" srcOrd="0" destOrd="0" parTransId="{694CD051-0A36-4F3F-AA71-D98A1BAFE529}" sibTransId="{A1DDF2F7-3F67-4AC7-A46C-CE60858DE1EB}"/>
    <dgm:cxn modelId="{F5C14691-506E-483B-9405-B8DA220B4875}" srcId="{D05B47D2-FCF8-43DB-9066-F4DB7CD3EAA3}" destId="{2CC6DA4B-0A2E-4ECA-9771-3528CA651A67}" srcOrd="0" destOrd="0" parTransId="{174AD8BD-3DC5-4EE3-811C-73484A063E8C}" sibTransId="{5D5DA4DD-E45E-4095-BD98-EB12A792C666}"/>
    <dgm:cxn modelId="{D48100AC-BB6B-4B6E-A6C7-46F8942BACDB}" type="presOf" srcId="{2DD287DD-39CD-4572-BDE1-94F79DA9E32F}" destId="{BF6E218F-939F-4B41-A3EE-AB2FC9F3BCCC}" srcOrd="0" destOrd="0" presId="urn:microsoft.com/office/officeart/2008/layout/HorizontalMultiLevelHierarchy"/>
    <dgm:cxn modelId="{93A0B84F-9D53-4734-9F82-D20CAD1881D7}" srcId="{D05B47D2-FCF8-43DB-9066-F4DB7CD3EAA3}" destId="{20459867-554A-47AD-A8FB-551A7739C7D1}" srcOrd="1" destOrd="0" parTransId="{B65EE705-7FE0-46C5-A830-5C03C725C7F8}" sibTransId="{6F33430A-E56E-42AA-85BC-CB704320D2F4}"/>
    <dgm:cxn modelId="{E292F199-01E5-4F09-A55A-25A86257C391}" type="presOf" srcId="{174AD8BD-3DC5-4EE3-811C-73484A063E8C}" destId="{787FF46E-3F77-4289-9116-7F79EF2213A6}" srcOrd="1" destOrd="0" presId="urn:microsoft.com/office/officeart/2008/layout/HorizontalMultiLevelHierarchy"/>
    <dgm:cxn modelId="{39422749-A5BC-46E0-9401-01ADF3E7B979}" type="presOf" srcId="{10027873-1B04-4286-8712-EC59A17058D4}" destId="{E53BDF99-0C56-48A4-B479-82911A40A245}" srcOrd="1" destOrd="0" presId="urn:microsoft.com/office/officeart/2008/layout/HorizontalMultiLevelHierarchy"/>
    <dgm:cxn modelId="{8B4A5EA9-4D57-4590-AD33-98FDCC6560B3}" type="presOf" srcId="{5153B6B0-8E7C-4664-9EEC-D70A48FC612A}" destId="{F92D5AEF-E470-4D29-A52C-F29FB5C39D25}" srcOrd="0" destOrd="0" presId="urn:microsoft.com/office/officeart/2008/layout/HorizontalMultiLevelHierarchy"/>
    <dgm:cxn modelId="{A051C21C-E9BD-4663-BC96-AD38C2E00F69}" srcId="{A676DB46-4651-43F4-9372-73AC7F32DC1B}" destId="{D05B47D2-FCF8-43DB-9066-F4DB7CD3EAA3}" srcOrd="0" destOrd="0" parTransId="{E00C1679-AC65-4C4C-BA89-A7FC3B12D80F}" sibTransId="{0E106C47-5451-4BF7-9BA4-808157F979BD}"/>
    <dgm:cxn modelId="{A183A19E-D0C4-48C3-8F06-F9A65C92ED28}" type="presParOf" srcId="{DD0EB054-6830-431B-871F-7E5667C6C3BE}" destId="{7E6279D4-E250-4C9D-B25A-CEF7CDC854F8}" srcOrd="0" destOrd="0" presId="urn:microsoft.com/office/officeart/2008/layout/HorizontalMultiLevelHierarchy"/>
    <dgm:cxn modelId="{C3472B68-E17F-4B04-9F47-90318E4A0A49}" type="presParOf" srcId="{7E6279D4-E250-4C9D-B25A-CEF7CDC854F8}" destId="{856034CC-4CF9-4F05-8DDE-91B9EBA7B380}" srcOrd="0" destOrd="0" presId="urn:microsoft.com/office/officeart/2008/layout/HorizontalMultiLevelHierarchy"/>
    <dgm:cxn modelId="{A63226E1-D4A7-49FD-8601-14E5BBA7B111}" type="presParOf" srcId="{7E6279D4-E250-4C9D-B25A-CEF7CDC854F8}" destId="{B2481F7E-8607-4CAC-A8D2-0F71FFE3AC7A}" srcOrd="1" destOrd="0" presId="urn:microsoft.com/office/officeart/2008/layout/HorizontalMultiLevelHierarchy"/>
    <dgm:cxn modelId="{5319220C-BDD3-4AF9-91FB-44DD68ADA1A2}" type="presParOf" srcId="{B2481F7E-8607-4CAC-A8D2-0F71FFE3AC7A}" destId="{1A89D3C4-575B-44A5-AE4D-92D1BC825F78}" srcOrd="0" destOrd="0" presId="urn:microsoft.com/office/officeart/2008/layout/HorizontalMultiLevelHierarchy"/>
    <dgm:cxn modelId="{E210CAB7-3355-4797-ABAE-4165DC014B08}" type="presParOf" srcId="{1A89D3C4-575B-44A5-AE4D-92D1BC825F78}" destId="{787FF46E-3F77-4289-9116-7F79EF2213A6}" srcOrd="0" destOrd="0" presId="urn:microsoft.com/office/officeart/2008/layout/HorizontalMultiLevelHierarchy"/>
    <dgm:cxn modelId="{109A1A95-7062-477A-A875-8DDBF851700C}" type="presParOf" srcId="{B2481F7E-8607-4CAC-A8D2-0F71FFE3AC7A}" destId="{211E07A0-C034-4FD4-B939-3A71BFF7D1DA}" srcOrd="1" destOrd="0" presId="urn:microsoft.com/office/officeart/2008/layout/HorizontalMultiLevelHierarchy"/>
    <dgm:cxn modelId="{FF3F33CE-B20D-4104-A00A-8FD678007BC8}" type="presParOf" srcId="{211E07A0-C034-4FD4-B939-3A71BFF7D1DA}" destId="{264EF214-7320-4547-9707-306C8C39641D}" srcOrd="0" destOrd="0" presId="urn:microsoft.com/office/officeart/2008/layout/HorizontalMultiLevelHierarchy"/>
    <dgm:cxn modelId="{96F235C5-B557-4A5E-AF27-6429A03B0D91}" type="presParOf" srcId="{211E07A0-C034-4FD4-B939-3A71BFF7D1DA}" destId="{677A6F7D-D257-4A6C-BC96-A2999991D3D2}" srcOrd="1" destOrd="0" presId="urn:microsoft.com/office/officeart/2008/layout/HorizontalMultiLevelHierarchy"/>
    <dgm:cxn modelId="{278D04B2-5A15-48BF-BF8E-2C69EA846172}" type="presParOf" srcId="{677A6F7D-D257-4A6C-BC96-A2999991D3D2}" destId="{F92D5AEF-E470-4D29-A52C-F29FB5C39D25}" srcOrd="0" destOrd="0" presId="urn:microsoft.com/office/officeart/2008/layout/HorizontalMultiLevelHierarchy"/>
    <dgm:cxn modelId="{14781F49-3306-405A-9079-BF9CF2FAC41C}" type="presParOf" srcId="{F92D5AEF-E470-4D29-A52C-F29FB5C39D25}" destId="{E0A7B8BC-2854-4C18-8C1E-8DCBB5BE4453}" srcOrd="0" destOrd="0" presId="urn:microsoft.com/office/officeart/2008/layout/HorizontalMultiLevelHierarchy"/>
    <dgm:cxn modelId="{110E75B7-914F-4D75-ADD9-834885664258}" type="presParOf" srcId="{677A6F7D-D257-4A6C-BC96-A2999991D3D2}" destId="{7E278D62-C950-4C89-A931-1173BF2B6D74}" srcOrd="1" destOrd="0" presId="urn:microsoft.com/office/officeart/2008/layout/HorizontalMultiLevelHierarchy"/>
    <dgm:cxn modelId="{92A12529-B956-4BEA-B269-3FA479344BBD}" type="presParOf" srcId="{7E278D62-C950-4C89-A931-1173BF2B6D74}" destId="{E5525DDD-CB33-4B9E-A30B-DA90A6F144FB}" srcOrd="0" destOrd="0" presId="urn:microsoft.com/office/officeart/2008/layout/HorizontalMultiLevelHierarchy"/>
    <dgm:cxn modelId="{60140B8A-1074-4D8F-93EC-EE9E54B6389F}" type="presParOf" srcId="{7E278D62-C950-4C89-A931-1173BF2B6D74}" destId="{DD08CD0A-3FB1-41D6-935B-9BCF45286B39}" srcOrd="1" destOrd="0" presId="urn:microsoft.com/office/officeart/2008/layout/HorizontalMultiLevelHierarchy"/>
    <dgm:cxn modelId="{9FE9058F-BE41-4FD5-837B-F684E502A2E6}" type="presParOf" srcId="{DD08CD0A-3FB1-41D6-935B-9BCF45286B39}" destId="{E33EB42E-BB43-4F4B-8F41-185DDF7A903B}" srcOrd="0" destOrd="0" presId="urn:microsoft.com/office/officeart/2008/layout/HorizontalMultiLevelHierarchy"/>
    <dgm:cxn modelId="{BAF5710E-1A1D-4BB7-8798-F6D97CA58852}" type="presParOf" srcId="{E33EB42E-BB43-4F4B-8F41-185DDF7A903B}" destId="{4737F863-39CF-4161-BE53-71DA9E687DC1}" srcOrd="0" destOrd="0" presId="urn:microsoft.com/office/officeart/2008/layout/HorizontalMultiLevelHierarchy"/>
    <dgm:cxn modelId="{A6CF4C8F-5748-4F86-8A17-4700B318E32B}" type="presParOf" srcId="{DD08CD0A-3FB1-41D6-935B-9BCF45286B39}" destId="{60321DD7-5680-4AEF-ADE7-5E933104FCD2}" srcOrd="1" destOrd="0" presId="urn:microsoft.com/office/officeart/2008/layout/HorizontalMultiLevelHierarchy"/>
    <dgm:cxn modelId="{F563AA6E-0B59-4A9F-B45C-613A58283CC4}" type="presParOf" srcId="{60321DD7-5680-4AEF-ADE7-5E933104FCD2}" destId="{D1F4B40E-D9E3-445A-87B3-83634C61BDF4}" srcOrd="0" destOrd="0" presId="urn:microsoft.com/office/officeart/2008/layout/HorizontalMultiLevelHierarchy"/>
    <dgm:cxn modelId="{DA15B284-3B14-4D98-B13E-A86DDCDDD34E}" type="presParOf" srcId="{60321DD7-5680-4AEF-ADE7-5E933104FCD2}" destId="{F36A2042-8289-4E00-A1EC-9F20A18285E5}" srcOrd="1" destOrd="0" presId="urn:microsoft.com/office/officeart/2008/layout/HorizontalMultiLevelHierarchy"/>
    <dgm:cxn modelId="{AC083169-AFE2-47AA-B887-15C0A07D12AE}" type="presParOf" srcId="{DD08CD0A-3FB1-41D6-935B-9BCF45286B39}" destId="{A62CDF78-D0C8-4784-A482-436A72219C2F}" srcOrd="2" destOrd="0" presId="urn:microsoft.com/office/officeart/2008/layout/HorizontalMultiLevelHierarchy"/>
    <dgm:cxn modelId="{4B1C98E0-A74B-4159-BD2C-144E4C0C29EE}" type="presParOf" srcId="{A62CDF78-D0C8-4784-A482-436A72219C2F}" destId="{BEC2A271-9CBF-4344-8173-7694C195B673}" srcOrd="0" destOrd="0" presId="urn:microsoft.com/office/officeart/2008/layout/HorizontalMultiLevelHierarchy"/>
    <dgm:cxn modelId="{FE011623-0A24-4DD3-A502-B4BAE7AEE1BF}" type="presParOf" srcId="{DD08CD0A-3FB1-41D6-935B-9BCF45286B39}" destId="{47A722DC-24F9-4B91-8448-90DBE47B3252}" srcOrd="3" destOrd="0" presId="urn:microsoft.com/office/officeart/2008/layout/HorizontalMultiLevelHierarchy"/>
    <dgm:cxn modelId="{34C94E97-44AB-4A5C-A5BF-368F99852091}" type="presParOf" srcId="{47A722DC-24F9-4B91-8448-90DBE47B3252}" destId="{7A86071E-BA73-42AE-B196-F01DAAC7DA9D}" srcOrd="0" destOrd="0" presId="urn:microsoft.com/office/officeart/2008/layout/HorizontalMultiLevelHierarchy"/>
    <dgm:cxn modelId="{C1A45DB6-E37E-4F3B-8EED-B0F69C43310E}" type="presParOf" srcId="{47A722DC-24F9-4B91-8448-90DBE47B3252}" destId="{470DF088-2C58-4EA3-887B-A14DE41182DA}" srcOrd="1" destOrd="0" presId="urn:microsoft.com/office/officeart/2008/layout/HorizontalMultiLevelHierarchy"/>
    <dgm:cxn modelId="{39FD456D-7B1A-4C36-B972-1B2F2958E864}" type="presParOf" srcId="{677A6F7D-D257-4A6C-BC96-A2999991D3D2}" destId="{CFA623B5-5ABE-43D5-A501-C3CBAAF11799}" srcOrd="2" destOrd="0" presId="urn:microsoft.com/office/officeart/2008/layout/HorizontalMultiLevelHierarchy"/>
    <dgm:cxn modelId="{CC140541-57AC-46AA-9837-84E2CEBD4DF0}" type="presParOf" srcId="{CFA623B5-5ABE-43D5-A501-C3CBAAF11799}" destId="{E53BDF99-0C56-48A4-B479-82911A40A245}" srcOrd="0" destOrd="0" presId="urn:microsoft.com/office/officeart/2008/layout/HorizontalMultiLevelHierarchy"/>
    <dgm:cxn modelId="{FE51CAC7-B4C1-4214-8BC0-00F6A5F78C66}" type="presParOf" srcId="{677A6F7D-D257-4A6C-BC96-A2999991D3D2}" destId="{7C3F5FBC-BFED-4F47-8B3F-1E2FE5D75838}" srcOrd="3" destOrd="0" presId="urn:microsoft.com/office/officeart/2008/layout/HorizontalMultiLevelHierarchy"/>
    <dgm:cxn modelId="{176DC21B-EDF8-4D0E-80B5-92B76A6B74FD}" type="presParOf" srcId="{7C3F5FBC-BFED-4F47-8B3F-1E2FE5D75838}" destId="{D5A0C816-7892-47A8-A333-7EFBFE671D9B}" srcOrd="0" destOrd="0" presId="urn:microsoft.com/office/officeart/2008/layout/HorizontalMultiLevelHierarchy"/>
    <dgm:cxn modelId="{F5DC8956-703C-418B-A983-F78E2E59694F}" type="presParOf" srcId="{7C3F5FBC-BFED-4F47-8B3F-1E2FE5D75838}" destId="{C561A22A-CFB1-4490-9690-7F477322AF46}" srcOrd="1" destOrd="0" presId="urn:microsoft.com/office/officeart/2008/layout/HorizontalMultiLevelHierarchy"/>
    <dgm:cxn modelId="{EB501C49-39EA-436E-B923-01B91DDE2239}" type="presParOf" srcId="{C561A22A-CFB1-4490-9690-7F477322AF46}" destId="{925FAEC7-FCB0-491E-831B-3C3A4195BD44}" srcOrd="0" destOrd="0" presId="urn:microsoft.com/office/officeart/2008/layout/HorizontalMultiLevelHierarchy"/>
    <dgm:cxn modelId="{075C6F97-309D-4A8C-9952-14A7F3D3230F}" type="presParOf" srcId="{925FAEC7-FCB0-491E-831B-3C3A4195BD44}" destId="{29546ED6-7119-403F-AD27-03EEE8F90291}" srcOrd="0" destOrd="0" presId="urn:microsoft.com/office/officeart/2008/layout/HorizontalMultiLevelHierarchy"/>
    <dgm:cxn modelId="{2D222B5B-EEBC-484E-BDDA-46374C6FFDEE}" type="presParOf" srcId="{C561A22A-CFB1-4490-9690-7F477322AF46}" destId="{02011ED9-C7CB-4C7A-868A-AB196E2D55FD}" srcOrd="1" destOrd="0" presId="urn:microsoft.com/office/officeart/2008/layout/HorizontalMultiLevelHierarchy"/>
    <dgm:cxn modelId="{6DB45DCC-C22B-4448-9B67-2393F187CA8D}" type="presParOf" srcId="{02011ED9-C7CB-4C7A-868A-AB196E2D55FD}" destId="{3978F44C-D663-4D28-BB32-67013D306F10}" srcOrd="0" destOrd="0" presId="urn:microsoft.com/office/officeart/2008/layout/HorizontalMultiLevelHierarchy"/>
    <dgm:cxn modelId="{A70ACB9F-99E2-46B4-8521-434355266F19}" type="presParOf" srcId="{02011ED9-C7CB-4C7A-868A-AB196E2D55FD}" destId="{52BD3616-1891-4A20-A00C-EEC835FC8CD8}" srcOrd="1" destOrd="0" presId="urn:microsoft.com/office/officeart/2008/layout/HorizontalMultiLevelHierarchy"/>
    <dgm:cxn modelId="{40FC7C42-8828-4517-9CCE-9B305D73AF36}" type="presParOf" srcId="{B2481F7E-8607-4CAC-A8D2-0F71FFE3AC7A}" destId="{CA35B053-0635-425A-8BD9-BDDDA2233F96}" srcOrd="2" destOrd="0" presId="urn:microsoft.com/office/officeart/2008/layout/HorizontalMultiLevelHierarchy"/>
    <dgm:cxn modelId="{1C705764-5B38-439E-B37F-AE32649D38E0}" type="presParOf" srcId="{CA35B053-0635-425A-8BD9-BDDDA2233F96}" destId="{21AF3FFB-2D13-4DC6-B38E-9B06416C6BFE}" srcOrd="0" destOrd="0" presId="urn:microsoft.com/office/officeart/2008/layout/HorizontalMultiLevelHierarchy"/>
    <dgm:cxn modelId="{9A2D05E8-0911-4D06-A13A-A00E08F71A28}" type="presParOf" srcId="{B2481F7E-8607-4CAC-A8D2-0F71FFE3AC7A}" destId="{633EF55F-A268-4C34-9F7B-5E9B29ADB09B}" srcOrd="3" destOrd="0" presId="urn:microsoft.com/office/officeart/2008/layout/HorizontalMultiLevelHierarchy"/>
    <dgm:cxn modelId="{174C1A2B-FECF-4500-B12A-DECF2E36A849}" type="presParOf" srcId="{633EF55F-A268-4C34-9F7B-5E9B29ADB09B}" destId="{5C5D94B9-8782-47C3-AC98-44BE75FAD1EE}" srcOrd="0" destOrd="0" presId="urn:microsoft.com/office/officeart/2008/layout/HorizontalMultiLevelHierarchy"/>
    <dgm:cxn modelId="{F743F60C-8F3F-4883-8045-682F3360B004}" type="presParOf" srcId="{633EF55F-A268-4C34-9F7B-5E9B29ADB09B}" destId="{4CEA63D3-5B94-4393-B1CC-53A5DC37A98D}" srcOrd="1" destOrd="0" presId="urn:microsoft.com/office/officeart/2008/layout/HorizontalMultiLevelHierarchy"/>
    <dgm:cxn modelId="{A2345CF8-5D04-4812-BCA0-2D630CDEC30A}" type="presParOf" srcId="{4CEA63D3-5B94-4393-B1CC-53A5DC37A98D}" destId="{FB0276B7-C74A-4989-983B-DDE19FE48415}" srcOrd="0" destOrd="0" presId="urn:microsoft.com/office/officeart/2008/layout/HorizontalMultiLevelHierarchy"/>
    <dgm:cxn modelId="{B9CEC0A7-008B-47D3-A36A-2C005D295518}" type="presParOf" srcId="{FB0276B7-C74A-4989-983B-DDE19FE48415}" destId="{F7302AC9-96BF-4BDA-8F99-920345180AE1}" srcOrd="0" destOrd="0" presId="urn:microsoft.com/office/officeart/2008/layout/HorizontalMultiLevelHierarchy"/>
    <dgm:cxn modelId="{0D29A64E-54D0-4BE1-8397-D71AD1E48F89}" type="presParOf" srcId="{4CEA63D3-5B94-4393-B1CC-53A5DC37A98D}" destId="{6237DCAC-F587-45D3-BCB4-6C13E31AF40C}" srcOrd="1" destOrd="0" presId="urn:microsoft.com/office/officeart/2008/layout/HorizontalMultiLevelHierarchy"/>
    <dgm:cxn modelId="{C1523464-7778-452B-A7D1-156E0C8B4804}" type="presParOf" srcId="{6237DCAC-F587-45D3-BCB4-6C13E31AF40C}" destId="{BF6E218F-939F-4B41-A3EE-AB2FC9F3BCCC}" srcOrd="0" destOrd="0" presId="urn:microsoft.com/office/officeart/2008/layout/HorizontalMultiLevelHierarchy"/>
    <dgm:cxn modelId="{2E0936F6-0230-4F53-B778-B926EC5A1592}" type="presParOf" srcId="{6237DCAC-F587-45D3-BCB4-6C13E31AF40C}" destId="{B8D6C5AE-1013-4603-938E-B2F859D224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76B7-C74A-4989-983B-DDE19FE48415}">
      <dsp:nvSpPr>
        <dsp:cNvPr id="0" name=""/>
        <dsp:cNvSpPr/>
      </dsp:nvSpPr>
      <dsp:spPr>
        <a:xfrm>
          <a:off x="3132674" y="3799402"/>
          <a:ext cx="236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8215" y="45720"/>
              </a:lnTo>
              <a:lnTo>
                <a:pt x="118215" y="47674"/>
              </a:lnTo>
              <a:lnTo>
                <a:pt x="236430" y="4767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44978" y="3839211"/>
        <a:ext cx="11821" cy="11821"/>
      </dsp:txXfrm>
    </dsp:sp>
    <dsp:sp modelId="{CA35B053-0635-425A-8BD9-BDDDA2233F96}">
      <dsp:nvSpPr>
        <dsp:cNvPr id="0" name=""/>
        <dsp:cNvSpPr/>
      </dsp:nvSpPr>
      <dsp:spPr>
        <a:xfrm>
          <a:off x="635605" y="2875763"/>
          <a:ext cx="416178" cy="969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89" y="0"/>
              </a:lnTo>
              <a:lnTo>
                <a:pt x="208089" y="969358"/>
              </a:lnTo>
              <a:lnTo>
                <a:pt x="416178" y="96935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817321" y="3334070"/>
        <a:ext cx="52746" cy="52746"/>
      </dsp:txXfrm>
    </dsp:sp>
    <dsp:sp modelId="{925FAEC7-FCB0-491E-831B-3C3A4195BD44}">
      <dsp:nvSpPr>
        <dsp:cNvPr id="0" name=""/>
        <dsp:cNvSpPr/>
      </dsp:nvSpPr>
      <dsp:spPr>
        <a:xfrm>
          <a:off x="5437822" y="2764153"/>
          <a:ext cx="396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8423" y="45720"/>
              </a:lnTo>
              <a:lnTo>
                <a:pt x="198423" y="46785"/>
              </a:lnTo>
              <a:lnTo>
                <a:pt x="396846" y="4678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626325" y="2799952"/>
        <a:ext cx="19842" cy="19842"/>
      </dsp:txXfrm>
    </dsp:sp>
    <dsp:sp modelId="{CFA623B5-5ABE-43D5-A501-C3CBAAF11799}">
      <dsp:nvSpPr>
        <dsp:cNvPr id="0" name=""/>
        <dsp:cNvSpPr/>
      </dsp:nvSpPr>
      <dsp:spPr>
        <a:xfrm>
          <a:off x="3132674" y="2181869"/>
          <a:ext cx="224257" cy="62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28" y="0"/>
              </a:lnTo>
              <a:lnTo>
                <a:pt x="112128" y="628003"/>
              </a:lnTo>
              <a:lnTo>
                <a:pt x="224257" y="6280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28132" y="2479200"/>
        <a:ext cx="33342" cy="33342"/>
      </dsp:txXfrm>
    </dsp:sp>
    <dsp:sp modelId="{A62CDF78-D0C8-4784-A482-436A72219C2F}">
      <dsp:nvSpPr>
        <dsp:cNvPr id="0" name=""/>
        <dsp:cNvSpPr/>
      </dsp:nvSpPr>
      <dsp:spPr>
        <a:xfrm>
          <a:off x="5437822" y="1498512"/>
          <a:ext cx="608098" cy="48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049" y="0"/>
              </a:lnTo>
              <a:lnTo>
                <a:pt x="304049" y="485101"/>
              </a:lnTo>
              <a:lnTo>
                <a:pt x="608098" y="48510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22425" y="1721615"/>
        <a:ext cx="38894" cy="38894"/>
      </dsp:txXfrm>
    </dsp:sp>
    <dsp:sp modelId="{E33EB42E-BB43-4F4B-8F41-185DDF7A903B}">
      <dsp:nvSpPr>
        <dsp:cNvPr id="0" name=""/>
        <dsp:cNvSpPr/>
      </dsp:nvSpPr>
      <dsp:spPr>
        <a:xfrm>
          <a:off x="5437822" y="906111"/>
          <a:ext cx="609286" cy="592400"/>
        </a:xfrm>
        <a:custGeom>
          <a:avLst/>
          <a:gdLst/>
          <a:ahLst/>
          <a:cxnLst/>
          <a:rect l="0" t="0" r="0" b="0"/>
          <a:pathLst>
            <a:path>
              <a:moveTo>
                <a:pt x="0" y="592400"/>
              </a:moveTo>
              <a:lnTo>
                <a:pt x="304643" y="592400"/>
              </a:lnTo>
              <a:lnTo>
                <a:pt x="304643" y="0"/>
              </a:lnTo>
              <a:lnTo>
                <a:pt x="609286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21220" y="1181066"/>
        <a:ext cx="42490" cy="42490"/>
      </dsp:txXfrm>
    </dsp:sp>
    <dsp:sp modelId="{F92D5AEF-E470-4D29-A52C-F29FB5C39D25}">
      <dsp:nvSpPr>
        <dsp:cNvPr id="0" name=""/>
        <dsp:cNvSpPr/>
      </dsp:nvSpPr>
      <dsp:spPr>
        <a:xfrm>
          <a:off x="3132674" y="1498512"/>
          <a:ext cx="224257" cy="683356"/>
        </a:xfrm>
        <a:custGeom>
          <a:avLst/>
          <a:gdLst/>
          <a:ahLst/>
          <a:cxnLst/>
          <a:rect l="0" t="0" r="0" b="0"/>
          <a:pathLst>
            <a:path>
              <a:moveTo>
                <a:pt x="0" y="683356"/>
              </a:moveTo>
              <a:lnTo>
                <a:pt x="112128" y="683356"/>
              </a:lnTo>
              <a:lnTo>
                <a:pt x="112128" y="0"/>
              </a:lnTo>
              <a:lnTo>
                <a:pt x="224257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26822" y="1822210"/>
        <a:ext cx="35960" cy="35960"/>
      </dsp:txXfrm>
    </dsp:sp>
    <dsp:sp modelId="{1A89D3C4-575B-44A5-AE4D-92D1BC825F78}">
      <dsp:nvSpPr>
        <dsp:cNvPr id="0" name=""/>
        <dsp:cNvSpPr/>
      </dsp:nvSpPr>
      <dsp:spPr>
        <a:xfrm>
          <a:off x="635605" y="2181869"/>
          <a:ext cx="416178" cy="693894"/>
        </a:xfrm>
        <a:custGeom>
          <a:avLst/>
          <a:gdLst/>
          <a:ahLst/>
          <a:cxnLst/>
          <a:rect l="0" t="0" r="0" b="0"/>
          <a:pathLst>
            <a:path>
              <a:moveTo>
                <a:pt x="0" y="693894"/>
              </a:moveTo>
              <a:lnTo>
                <a:pt x="208089" y="693894"/>
              </a:lnTo>
              <a:lnTo>
                <a:pt x="208089" y="0"/>
              </a:lnTo>
              <a:lnTo>
                <a:pt x="41617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823466" y="2508588"/>
        <a:ext cx="40456" cy="40456"/>
      </dsp:txXfrm>
    </dsp:sp>
    <dsp:sp modelId="{856034CC-4CF9-4F05-8DDE-91B9EBA7B380}">
      <dsp:nvSpPr>
        <dsp:cNvPr id="0" name=""/>
        <dsp:cNvSpPr/>
      </dsp:nvSpPr>
      <dsp:spPr>
        <a:xfrm rot="16200000">
          <a:off x="-1351124" y="2558554"/>
          <a:ext cx="3339041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kern="1200" dirty="0" smtClean="0"/>
            <a:t>LVST</a:t>
          </a:r>
          <a:endParaRPr lang="zh-TW" altLang="en-US" sz="4100" kern="1200" dirty="0"/>
        </a:p>
      </dsp:txBody>
      <dsp:txXfrm>
        <a:off x="-1351124" y="2558554"/>
        <a:ext cx="3339041" cy="634417"/>
      </dsp:txXfrm>
    </dsp:sp>
    <dsp:sp modelId="{264EF214-7320-4547-9707-306C8C39641D}">
      <dsp:nvSpPr>
        <dsp:cNvPr id="0" name=""/>
        <dsp:cNvSpPr/>
      </dsp:nvSpPr>
      <dsp:spPr>
        <a:xfrm>
          <a:off x="1051783" y="1864660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原始</a:t>
          </a:r>
          <a:r>
            <a:rPr lang="zh-TW" altLang="en-US" sz="2300" kern="1200" dirty="0" smtClean="0"/>
            <a:t>資料</a:t>
          </a:r>
          <a:endParaRPr lang="zh-TW" altLang="en-US" sz="2300" kern="1200" dirty="0"/>
        </a:p>
      </dsp:txBody>
      <dsp:txXfrm>
        <a:off x="1051783" y="1864660"/>
        <a:ext cx="2080890" cy="634417"/>
      </dsp:txXfrm>
    </dsp:sp>
    <dsp:sp modelId="{E5525DDD-CB33-4B9E-A30B-DA90A6F144FB}">
      <dsp:nvSpPr>
        <dsp:cNvPr id="0" name=""/>
        <dsp:cNvSpPr/>
      </dsp:nvSpPr>
      <dsp:spPr>
        <a:xfrm>
          <a:off x="3356932" y="1181303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維度縮減</a:t>
          </a:r>
          <a:endParaRPr lang="zh-TW" altLang="en-US" sz="2300" kern="1200" dirty="0"/>
        </a:p>
      </dsp:txBody>
      <dsp:txXfrm>
        <a:off x="3356932" y="1181303"/>
        <a:ext cx="2080890" cy="634417"/>
      </dsp:txXfrm>
    </dsp:sp>
    <dsp:sp modelId="{D1F4B40E-D9E3-445A-87B3-83634C61BDF4}">
      <dsp:nvSpPr>
        <dsp:cNvPr id="0" name=""/>
        <dsp:cNvSpPr/>
      </dsp:nvSpPr>
      <dsp:spPr>
        <a:xfrm>
          <a:off x="6047109" y="588902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MDS</a:t>
          </a:r>
          <a:endParaRPr lang="zh-TW" altLang="en-US" sz="2300" kern="1200" dirty="0"/>
        </a:p>
      </dsp:txBody>
      <dsp:txXfrm>
        <a:off x="6047109" y="588902"/>
        <a:ext cx="2080890" cy="634417"/>
      </dsp:txXfrm>
    </dsp:sp>
    <dsp:sp modelId="{7A86071E-BA73-42AE-B196-F01DAAC7DA9D}">
      <dsp:nvSpPr>
        <dsp:cNvPr id="0" name=""/>
        <dsp:cNvSpPr/>
      </dsp:nvSpPr>
      <dsp:spPr>
        <a:xfrm>
          <a:off x="6045921" y="1666404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ISOMAP</a:t>
          </a:r>
          <a:endParaRPr lang="zh-TW" altLang="en-US" sz="2300" kern="1200" dirty="0"/>
        </a:p>
      </dsp:txBody>
      <dsp:txXfrm>
        <a:off x="6045921" y="1666404"/>
        <a:ext cx="2080890" cy="634417"/>
      </dsp:txXfrm>
    </dsp:sp>
    <dsp:sp modelId="{D5A0C816-7892-47A8-A333-7EFBFE671D9B}">
      <dsp:nvSpPr>
        <dsp:cNvPr id="0" name=""/>
        <dsp:cNvSpPr/>
      </dsp:nvSpPr>
      <dsp:spPr>
        <a:xfrm>
          <a:off x="3356932" y="2492664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分類</a:t>
          </a:r>
          <a:endParaRPr lang="zh-TW" altLang="en-US" sz="2300" kern="1200" dirty="0"/>
        </a:p>
      </dsp:txBody>
      <dsp:txXfrm>
        <a:off x="3356932" y="2492664"/>
        <a:ext cx="2080890" cy="634417"/>
      </dsp:txXfrm>
    </dsp:sp>
    <dsp:sp modelId="{3978F44C-D663-4D28-BB32-67013D306F10}">
      <dsp:nvSpPr>
        <dsp:cNvPr id="0" name=""/>
        <dsp:cNvSpPr/>
      </dsp:nvSpPr>
      <dsp:spPr>
        <a:xfrm>
          <a:off x="5834669" y="2493730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SVM</a:t>
          </a:r>
          <a:endParaRPr lang="zh-TW" altLang="en-US" sz="2300" kern="1200" dirty="0"/>
        </a:p>
      </dsp:txBody>
      <dsp:txXfrm>
        <a:off x="5834669" y="2493730"/>
        <a:ext cx="2080890" cy="634417"/>
      </dsp:txXfrm>
    </dsp:sp>
    <dsp:sp modelId="{5C5D94B9-8782-47C3-AC98-44BE75FAD1EE}">
      <dsp:nvSpPr>
        <dsp:cNvPr id="0" name=""/>
        <dsp:cNvSpPr/>
      </dsp:nvSpPr>
      <dsp:spPr>
        <a:xfrm>
          <a:off x="1051783" y="3527913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選取</a:t>
          </a:r>
          <a:r>
            <a:rPr lang="en-US" altLang="zh-TW" sz="2300" kern="1200" dirty="0" smtClean="0"/>
            <a:t>TOP</a:t>
          </a:r>
          <a:r>
            <a:rPr lang="zh-TW" altLang="en-US" sz="2300" kern="1200" dirty="0" smtClean="0"/>
            <a:t> </a:t>
          </a:r>
          <a:r>
            <a:rPr lang="en-US" altLang="zh-TW" sz="2300" kern="1200" dirty="0" smtClean="0"/>
            <a:t>50</a:t>
          </a:r>
          <a:r>
            <a:rPr lang="zh-TW" altLang="en-US" sz="2300" kern="1200" dirty="0" smtClean="0"/>
            <a:t>資料</a:t>
          </a:r>
          <a:endParaRPr lang="zh-TW" altLang="en-US" sz="2300" kern="1200" dirty="0"/>
        </a:p>
      </dsp:txBody>
      <dsp:txXfrm>
        <a:off x="1051783" y="3527913"/>
        <a:ext cx="2080890" cy="634417"/>
      </dsp:txXfrm>
    </dsp:sp>
    <dsp:sp modelId="{BF6E218F-939F-4B41-A3EE-AB2FC9F3BCCC}">
      <dsp:nvSpPr>
        <dsp:cNvPr id="0" name=""/>
        <dsp:cNvSpPr/>
      </dsp:nvSpPr>
      <dsp:spPr>
        <a:xfrm>
          <a:off x="3369105" y="3529867"/>
          <a:ext cx="2080890" cy="634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同原始資料</a:t>
          </a:r>
          <a:endParaRPr lang="zh-TW" altLang="en-US" sz="2300" kern="1200" dirty="0"/>
        </a:p>
      </dsp:txBody>
      <dsp:txXfrm>
        <a:off x="3369105" y="3529867"/>
        <a:ext cx="2080890" cy="63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C6155-BB60-4E54-A887-02565F9C2593}" type="datetimeFigureOut">
              <a:rPr lang="zh-TW" altLang="en-US" smtClean="0"/>
              <a:t>2018/1/2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7454-CE3B-43C5-8013-CD5CA559A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25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7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那和</a:t>
            </a:r>
            <a:r>
              <a:rPr lang="en-US" altLang="zh-TW" dirty="0" smtClean="0"/>
              <a:t>MDS</a:t>
            </a:r>
            <a:r>
              <a:rPr lang="zh-TW" altLang="en-US" dirty="0" smtClean="0"/>
              <a:t>散佈圖一樣都是將高維度資料投影到</a:t>
            </a:r>
            <a:r>
              <a:rPr lang="en-US" altLang="zh-TW" dirty="0" smtClean="0"/>
              <a:t>2</a:t>
            </a:r>
            <a:r>
              <a:rPr lang="zh-TW" altLang="en-US" dirty="0" smtClean="0"/>
              <a:t>維平面上</a:t>
            </a:r>
            <a:endParaRPr lang="en-US" altLang="zh-TW" dirty="0" smtClean="0"/>
          </a:p>
          <a:p>
            <a:r>
              <a:rPr lang="zh-TW" altLang="en-US" dirty="0" smtClean="0"/>
              <a:t>和</a:t>
            </a:r>
            <a:r>
              <a:rPr lang="en-US" altLang="zh-TW" dirty="0" smtClean="0"/>
              <a:t>MDS</a:t>
            </a:r>
            <a:r>
              <a:rPr lang="zh-TW" altLang="en-US" dirty="0" smtClean="0"/>
              <a:t>一樣有一個比較遠的點</a:t>
            </a:r>
            <a:endParaRPr lang="en-US" altLang="zh-TW" dirty="0" smtClean="0"/>
          </a:p>
          <a:p>
            <a:r>
              <a:rPr lang="zh-TW" altLang="en-US" dirty="0" smtClean="0"/>
              <a:t>原始資料比較密集</a:t>
            </a:r>
            <a:endParaRPr lang="en-US" altLang="zh-TW" dirty="0" smtClean="0"/>
          </a:p>
          <a:p>
            <a:r>
              <a:rPr lang="en-US" altLang="zh-TW" dirty="0" smtClean="0"/>
              <a:t>TOP50</a:t>
            </a:r>
            <a:r>
              <a:rPr lang="zh-TW" altLang="en-US" dirty="0" smtClean="0"/>
              <a:t>比較散</a:t>
            </a:r>
            <a:endParaRPr lang="en-US" altLang="zh-TW" dirty="0" smtClean="0"/>
          </a:p>
          <a:p>
            <a:r>
              <a:rPr lang="zh-TW" altLang="en-US" dirty="0" smtClean="0"/>
              <a:t>但兩者相差不太大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2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我們改用</a:t>
            </a:r>
            <a:r>
              <a:rPr lang="en-US" altLang="zh-TW" dirty="0" smtClean="0"/>
              <a:t>3D</a:t>
            </a:r>
            <a:r>
              <a:rPr lang="zh-TW" altLang="en-US" dirty="0" smtClean="0"/>
              <a:t>方法來觀測</a:t>
            </a:r>
            <a:r>
              <a:rPr lang="en-US" altLang="zh-TW" dirty="0" smtClean="0"/>
              <a:t>ISOMAP</a:t>
            </a:r>
          </a:p>
          <a:p>
            <a:r>
              <a:rPr lang="zh-TW" altLang="en-US" dirty="0" smtClean="0"/>
              <a:t>分別使用三個不同的角度來觀測，</a:t>
            </a:r>
            <a:endParaRPr lang="en-US" altLang="zh-TW" dirty="0" smtClean="0"/>
          </a:p>
          <a:p>
            <a:r>
              <a:rPr lang="zh-TW" altLang="en-US" dirty="0" smtClean="0"/>
              <a:t>但其實不管是原始資料還是</a:t>
            </a:r>
            <a:r>
              <a:rPr lang="en-US" altLang="zh-TW" dirty="0" smtClean="0"/>
              <a:t>50</a:t>
            </a:r>
            <a:r>
              <a:rPr lang="zh-TW" altLang="en-US" dirty="0" smtClean="0"/>
              <a:t>筆資料都看不太出來他們有什麼太大的差別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接者我們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5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1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1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先不做任何維度縮減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8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24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X</a:t>
            </a:r>
            <a:r>
              <a:rPr lang="zh-TW" altLang="en-US" dirty="0" smtClean="0"/>
              <a:t>資料也藉是完全沒有做過維度縮減最平穩</a:t>
            </a:r>
            <a:r>
              <a:rPr lang="en-US" altLang="zh-TW" dirty="0" smtClean="0"/>
              <a:t>0.14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48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4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5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2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66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01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4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7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首先我們會先將分成原始資料，也就是變數有</a:t>
            </a:r>
            <a:r>
              <a:rPr lang="en-US" altLang="zh-TW" dirty="0" smtClean="0"/>
              <a:t>310</a:t>
            </a:r>
            <a:r>
              <a:rPr lang="zh-TW" altLang="en-US" dirty="0" smtClean="0"/>
              <a:t>種，以及選取</a:t>
            </a:r>
            <a:r>
              <a:rPr lang="en-US" altLang="zh-TW" dirty="0" smtClean="0"/>
              <a:t>50</a:t>
            </a:r>
            <a:r>
              <a:rPr lang="zh-TW" altLang="en-US" dirty="0" smtClean="0"/>
              <a:t>比變數的資料。</a:t>
            </a:r>
            <a:endParaRPr lang="en-US" altLang="zh-TW" dirty="0" smtClean="0"/>
          </a:p>
          <a:p>
            <a:r>
              <a:rPr lang="zh-TW" altLang="en-US" dirty="0" smtClean="0"/>
              <a:t>接者不管是哪一種資料，我們都會進行維度縮減，這次我分別使用</a:t>
            </a:r>
            <a:r>
              <a:rPr lang="en-US" altLang="zh-TW" dirty="0" smtClean="0"/>
              <a:t>MDS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ISOMAP</a:t>
            </a:r>
            <a:r>
              <a:rPr lang="zh-TW" altLang="en-US" dirty="0" smtClean="0"/>
              <a:t>來做維度縮減，也會來比較哪一個的維度縮減比較好。</a:t>
            </a:r>
            <a:endParaRPr lang="en-US" altLang="zh-TW" dirty="0" smtClean="0"/>
          </a:p>
          <a:p>
            <a:r>
              <a:rPr lang="zh-TW" altLang="en-US" dirty="0" smtClean="0"/>
              <a:t>接著會再進行分類，那這次是用的是</a:t>
            </a:r>
            <a:r>
              <a:rPr lang="en-US" altLang="zh-TW" dirty="0" smtClean="0"/>
              <a:t>SVM</a:t>
            </a:r>
            <a:r>
              <a:rPr lang="zh-TW" altLang="en-US" dirty="0" smtClean="0"/>
              <a:t>預測分類，那會用降為前，以及降維後來進行分類看看。</a:t>
            </a:r>
            <a:endParaRPr lang="en-US" altLang="zh-TW" dirty="0" smtClean="0"/>
          </a:p>
          <a:p>
            <a:r>
              <a:rPr lang="zh-TW" altLang="en-US" dirty="0" smtClean="0"/>
              <a:t>最後會在比較看看到底是</a:t>
            </a:r>
            <a:r>
              <a:rPr lang="en-US" altLang="zh-TW" dirty="0" smtClean="0"/>
              <a:t>310</a:t>
            </a:r>
            <a:r>
              <a:rPr lang="zh-TW" altLang="en-US" dirty="0" smtClean="0"/>
              <a:t>筆變數的資料效果較好，還是選取</a:t>
            </a:r>
            <a:r>
              <a:rPr lang="en-US" altLang="zh-TW" dirty="0" smtClean="0"/>
              <a:t>50</a:t>
            </a:r>
            <a:r>
              <a:rPr lang="zh-TW" altLang="en-US" dirty="0" smtClean="0"/>
              <a:t>筆的資料較好。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57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首先，我們利用這個公式來選取最大的前</a:t>
            </a:r>
            <a:r>
              <a:rPr lang="en-US" altLang="zh-TW" dirty="0" smtClean="0"/>
              <a:t>50</a:t>
            </a:r>
          </a:p>
          <a:p>
            <a:r>
              <a:rPr lang="zh-TW" altLang="en-US" dirty="0" smtClean="0"/>
              <a:t>那我分別畫出了它們的</a:t>
            </a:r>
            <a:r>
              <a:rPr lang="en-US" altLang="zh-TW" dirty="0" smtClean="0"/>
              <a:t>HEAPMAP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0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7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首先我們運用</a:t>
            </a:r>
            <a:r>
              <a:rPr lang="en-US" altLang="zh-TW" dirty="0" smtClean="0"/>
              <a:t>MDS</a:t>
            </a:r>
            <a:r>
              <a:rPr lang="zh-TW" altLang="en-US" dirty="0" smtClean="0"/>
              <a:t>來降維，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那這是將高維度的投影在</a:t>
            </a:r>
            <a:r>
              <a:rPr lang="en-US" altLang="zh-TW" dirty="0" smtClean="0"/>
              <a:t>2</a:t>
            </a:r>
            <a:r>
              <a:rPr lang="zh-TW" altLang="en-US" dirty="0" smtClean="0"/>
              <a:t>維的平面上的圖</a:t>
            </a:r>
            <a:endParaRPr lang="en-US" altLang="zh-TW" dirty="0" smtClean="0"/>
          </a:p>
          <a:p>
            <a:r>
              <a:rPr lang="zh-TW" altLang="en-US" dirty="0" smtClean="0"/>
              <a:t>那這兩張讀分別是原始資料已選取</a:t>
            </a:r>
            <a:r>
              <a:rPr lang="en-US" altLang="zh-TW" dirty="0" smtClean="0"/>
              <a:t>50</a:t>
            </a:r>
            <a:r>
              <a:rPr lang="zh-TW" altLang="en-US" dirty="0" smtClean="0"/>
              <a:t>筆變數的資料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接者我們可以看出，不可接受以及可以接受的資料數有差別，所以</a:t>
            </a:r>
            <a:r>
              <a:rPr lang="en-US" altLang="zh-TW" dirty="0" smtClean="0"/>
              <a:t>~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6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所以我就想利用</a:t>
            </a:r>
            <a:r>
              <a:rPr lang="en-US" altLang="zh-TW" dirty="0" smtClean="0"/>
              <a:t>UNBLANCE</a:t>
            </a:r>
            <a:r>
              <a:rPr lang="zh-TW" altLang="en-US" dirty="0" smtClean="0"/>
              <a:t>來試著增加資料，或是減少資料來看看是否這樣降維後，效果是否會更好</a:t>
            </a:r>
            <a:endParaRPr lang="en-US" altLang="zh-TW" dirty="0" smtClean="0"/>
          </a:p>
          <a:p>
            <a:r>
              <a:rPr lang="zh-TW" altLang="en-US" dirty="0" smtClean="0"/>
              <a:t>那我們先使用原始資料，等會再用</a:t>
            </a:r>
            <a:r>
              <a:rPr lang="en-US" altLang="zh-TW" dirty="0" smtClean="0"/>
              <a:t>TOP50</a:t>
            </a:r>
            <a:r>
              <a:rPr lang="zh-TW" altLang="en-US" dirty="0" smtClean="0"/>
              <a:t>資料來做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7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C2E49-03A6-634E-B035-16470E4A6AB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0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0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13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36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5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3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6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12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5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6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5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67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06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2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3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6226" y="0"/>
            <a:ext cx="7897549" cy="6674139"/>
          </a:xfrm>
          <a:prstGeom prst="rect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82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677" y="0"/>
            <a:ext cx="14526950" cy="12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055" y="-7857068"/>
            <a:ext cx="14526950" cy="12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7964" y="-1147780"/>
            <a:ext cx="8478981" cy="71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38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510" y="-3086280"/>
            <a:ext cx="11166762" cy="94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28951" y="0"/>
            <a:ext cx="10996519" cy="9293047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009431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22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50095" y="-3856502"/>
            <a:ext cx="6800850" cy="5747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5627" y="3139765"/>
            <a:ext cx="6692745" cy="5655971"/>
          </a:xfrm>
          <a:prstGeom prst="rect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050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797" y="-3856502"/>
            <a:ext cx="6800850" cy="5747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929341">
            <a:off x="-4056333" y="2716019"/>
            <a:ext cx="6692745" cy="5655971"/>
          </a:xfrm>
          <a:prstGeom prst="rect">
            <a:avLst/>
          </a:prstGeom>
        </p:spPr>
      </p:pic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44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50095" y="-3856502"/>
            <a:ext cx="6800850" cy="5747330"/>
          </a:xfrm>
          <a:prstGeom prst="rect">
            <a:avLst/>
          </a:prstGeom>
        </p:spPr>
      </p:pic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87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50095" y="-3856502"/>
            <a:ext cx="6800850" cy="5747330"/>
          </a:xfrm>
          <a:prstGeom prst="rect">
            <a:avLst/>
          </a:prstGeom>
        </p:spPr>
      </p:pic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1587" y="-4255895"/>
            <a:ext cx="6800850" cy="57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72037" y="1825044"/>
            <a:ext cx="6800850" cy="5747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4273" y="2314575"/>
            <a:ext cx="6692745" cy="5655971"/>
          </a:xfrm>
          <a:prstGeom prst="rect">
            <a:avLst/>
          </a:prstGeom>
        </p:spPr>
      </p:pic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88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636501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452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背景图片素材</a:t>
            </a: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宋体" panose="02010600030101010101" pitchFamily="2" charset="-122"/>
                <a:cs typeface="Segoe UI Light"/>
              </a:rPr>
              <a:t>OfficePLUS</a:t>
            </a:r>
            <a:endParaRPr kumimoji="0" lang="zh-CN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宋体" panose="02010600030101010101" pitchFamily="2" charset="-122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9624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4092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Century Gothic</a:t>
            </a:r>
            <a:endParaRPr kumimoji="0" lang="zh-CN" altLang="en-US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www.zcool.com.cn</a:t>
            </a:r>
            <a:endParaRPr kumimoji="0" lang="zh-CN" altLang="en-US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www.iconfinder.com</a:t>
            </a:r>
            <a:endParaRPr kumimoji="0" lang="zh-CN" altLang="en-US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互联网是一个开放共享的平台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 部分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设计灵感与元素来源于网络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如有建议请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联系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kumimoji="0" lang="en-US" altLang="zh-CN" sz="1333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110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52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点击</a:t>
            </a:r>
            <a:r>
              <a:rPr kumimoji="1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获取更多优质模板（放映模式）</a:t>
            </a:r>
            <a:endParaRPr kumimoji="1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 charset="0"/>
              <a:cs typeface="+mn-cs"/>
            </a:endParaRP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5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4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2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5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8CCBF-19A7-F14C-8A66-5D430D13A9F9}" type="datetimeFigureOut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2018/1/2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BD1FE-5376-ED41-BD38-AC13EEF7C55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9.emf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9.em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8.png"/><Relationship Id="rId4" Type="http://schemas.openxmlformats.org/officeDocument/2006/relationships/image" Target="../media/image9.emf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.em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9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9.em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9.em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3472" y="1102507"/>
            <a:ext cx="8809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en-US" altLang="zh-TW" sz="8800" b="1" dirty="0" smtClean="0">
                <a:solidFill>
                  <a:srgbClr val="FFFFFF"/>
                </a:solidFill>
                <a:latin typeface="AR CENA" panose="02000000000000000000" pitchFamily="2" charset="0"/>
              </a:rPr>
              <a:t>LSVT </a:t>
            </a:r>
            <a:r>
              <a:rPr lang="en-US" altLang="zh-TW" sz="8800" b="1" dirty="0">
                <a:solidFill>
                  <a:srgbClr val="FFFFFF"/>
                </a:solidFill>
                <a:latin typeface="AR CENA" panose="02000000000000000000" pitchFamily="2" charset="0"/>
              </a:rPr>
              <a:t>Voice Rehabilitation</a:t>
            </a:r>
            <a:endParaRPr kumimoji="1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77800" dist="152400" dir="5400000" sx="106000" sy="106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 CENA" panose="020000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5048" y="3698118"/>
            <a:ext cx="31865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kumimoji="1" lang="zh-TW" altLang="en-US" dirty="0" smtClean="0">
                <a:solidFill>
                  <a:srgbClr val="FFFFFF"/>
                </a:solidFill>
                <a:effectLst>
                  <a:outerShdw blurRad="177800" dist="38100" dir="5400000" sx="106000" sy="106000" algn="t" rotWithShape="0">
                    <a:prstClr val="black">
                      <a:alpha val="2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高維度資料分析</a:t>
            </a:r>
            <a:r>
              <a:rPr kumimoji="1" lang="en-US" altLang="zh-TW" dirty="0" smtClean="0">
                <a:solidFill>
                  <a:srgbClr val="FFFFFF"/>
                </a:solidFill>
                <a:effectLst>
                  <a:outerShdw blurRad="177800" dist="38100" dir="5400000" sx="106000" sy="106000" algn="t" rotWithShape="0">
                    <a:prstClr val="black">
                      <a:alpha val="2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-</a:t>
            </a:r>
            <a:r>
              <a:rPr kumimoji="1" lang="zh-TW" altLang="en-US" dirty="0" smtClean="0">
                <a:solidFill>
                  <a:srgbClr val="FFFFFF"/>
                </a:solidFill>
                <a:effectLst>
                  <a:outerShdw blurRad="177800" dist="38100" dir="5400000" sx="106000" sy="106000" algn="t" rotWithShape="0">
                    <a:prstClr val="black">
                      <a:alpha val="2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期末報告</a:t>
            </a:r>
            <a:endParaRPr kumimoji="1" lang="zh-TW" altLang="en-US" dirty="0">
              <a:solidFill>
                <a:srgbClr val="FFFFFF"/>
              </a:solidFill>
              <a:effectLst>
                <a:outerShdw blurRad="177800" dist="38100" dir="5400000" sx="106000" sy="106000" algn="t" rotWithShape="0">
                  <a:prstClr val="black">
                    <a:alpha val="2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lvl="0" algn="ctr" defTabSz="914377">
              <a:lnSpc>
                <a:spcPct val="150000"/>
              </a:lnSpc>
            </a:pPr>
            <a:r>
              <a:rPr kumimoji="1" lang="zh-TW" altLang="en-US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指導老師</a:t>
            </a:r>
            <a:r>
              <a:rPr kumimoji="1" lang="en-US" altLang="zh-TW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:</a:t>
            </a:r>
            <a:r>
              <a:rPr kumimoji="1" lang="zh-TW" altLang="en-US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吳漢銘 </a:t>
            </a:r>
            <a:r>
              <a:rPr kumimoji="1" lang="zh-TW" altLang="en-US" dirty="0" smtClean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老師 </a:t>
            </a:r>
            <a:endParaRPr kumimoji="1" lang="en-US" altLang="zh-TW" dirty="0" smtClean="0">
              <a:solidFill>
                <a:srgbClr val="FFFFFF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lvl="0" algn="ctr" defTabSz="914377">
              <a:lnSpc>
                <a:spcPct val="150000"/>
              </a:lnSpc>
            </a:pPr>
            <a:r>
              <a:rPr kumimoji="1" lang="en-US" altLang="zh-TW" dirty="0" smtClean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710633113    </a:t>
            </a:r>
            <a:r>
              <a:rPr kumimoji="1" lang="zh-TW" altLang="en-US" dirty="0" smtClean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統</a:t>
            </a:r>
            <a:r>
              <a:rPr kumimoji="1" lang="zh-TW" altLang="en-US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碩</a:t>
            </a:r>
            <a:r>
              <a:rPr kumimoji="1" lang="en-US" altLang="zh-TW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1 </a:t>
            </a:r>
            <a:r>
              <a:rPr kumimoji="1" lang="zh-TW" altLang="en-US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詹雯琦</a:t>
            </a:r>
            <a:endParaRPr kumimoji="1" lang="zh-CN" alt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uLnTx/>
              <a:uFillTx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61018" y="48583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7" y="141880"/>
            <a:ext cx="2601185" cy="26011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090">
            <a:off x="553810" y="3924238"/>
            <a:ext cx="1879323" cy="23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 flipH="1">
            <a:off x="4174953" y="211967"/>
            <a:ext cx="459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AR CENA" panose="02000000000000000000" pitchFamily="2" charset="0"/>
                <a:ea typeface="微軟正黑體" panose="020B0604030504040204" pitchFamily="34" charset="-120"/>
              </a:rPr>
              <a:t>Unbalanced</a:t>
            </a:r>
            <a:r>
              <a:rPr lang="zh-TW" altLang="en-US" sz="4800" dirty="0" smtClean="0"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  <a:ea typeface="微軟正黑體" panose="020B0604030504040204" pitchFamily="34" charset="-120"/>
              </a:rPr>
              <a:t>for MDS</a:t>
            </a:r>
            <a:r>
              <a:rPr lang="zh-TW" altLang="en-US" sz="4800" dirty="0" smtClean="0"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endParaRPr lang="zh-TW" altLang="en-US" sz="4800" dirty="0">
              <a:latin typeface="AR CENA" panose="020000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flipH="1">
            <a:off x="9586999" y="4122099"/>
            <a:ext cx="1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flipH="1">
            <a:off x="6210365" y="3435311"/>
            <a:ext cx="1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sp>
        <p:nvSpPr>
          <p:cNvPr id="16" name="文字方塊 15"/>
          <p:cNvSpPr txBox="1"/>
          <p:nvPr/>
        </p:nvSpPr>
        <p:spPr>
          <a:xfrm flipH="1">
            <a:off x="3170877" y="3950334"/>
            <a:ext cx="1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sp>
        <p:nvSpPr>
          <p:cNvPr id="17" name="文字方塊 16"/>
          <p:cNvSpPr txBox="1"/>
          <p:nvPr/>
        </p:nvSpPr>
        <p:spPr>
          <a:xfrm flipH="1">
            <a:off x="8523715" y="472714"/>
            <a:ext cx="172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使用原始資料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97" y="3804643"/>
            <a:ext cx="3803931" cy="30533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60" y="1042964"/>
            <a:ext cx="3796728" cy="304757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77" y="842046"/>
            <a:ext cx="3894061" cy="31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7814" y="298011"/>
            <a:ext cx="4841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  <a:ea typeface="微軟正黑體" panose="020B0604030504040204" pitchFamily="34" charset="-120"/>
              </a:rPr>
              <a:t>Unbalanced</a:t>
            </a:r>
            <a:r>
              <a:rPr lang="zh-TW" altLang="en-US" sz="4800" dirty="0" smtClean="0">
                <a:solidFill>
                  <a:prstClr val="black"/>
                </a:solidFill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  <a:ea typeface="微軟正黑體" panose="020B0604030504040204" pitchFamily="34" charset="-120"/>
              </a:rPr>
              <a:t>for MDS</a:t>
            </a:r>
            <a:r>
              <a:rPr lang="zh-TW" altLang="en-US" sz="4800" dirty="0">
                <a:solidFill>
                  <a:prstClr val="black"/>
                </a:solidFill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  <a:ea typeface="微軟正黑體" panose="020B0604030504040204" pitchFamily="34" charset="-120"/>
              </a:rPr>
              <a:t> </a:t>
            </a:r>
            <a:endParaRPr lang="zh-TW" altLang="en-US" sz="4800" dirty="0">
              <a:solidFill>
                <a:prstClr val="black"/>
              </a:solidFill>
              <a:latin typeface="AR CENA" panose="020000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01073" y="528843"/>
            <a:ext cx="21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</a:rPr>
              <a:t>使</a:t>
            </a:r>
            <a:r>
              <a:rPr lang="zh-TW" altLang="en-US" dirty="0">
                <a:solidFill>
                  <a:prstClr val="black"/>
                </a:solidFill>
              </a:rPr>
              <a:t>用</a:t>
            </a:r>
            <a:r>
              <a:rPr lang="en-US" altLang="zh-TW" dirty="0" smtClean="0">
                <a:solidFill>
                  <a:prstClr val="black"/>
                </a:solidFill>
              </a:rPr>
              <a:t>TOP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50</a:t>
            </a:r>
            <a:r>
              <a:rPr lang="zh-TW" altLang="en-US" dirty="0" smtClean="0">
                <a:solidFill>
                  <a:prstClr val="black"/>
                </a:solidFill>
              </a:rPr>
              <a:t>筆資料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67323" y="42022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flipH="1">
            <a:off x="6122189" y="3306134"/>
            <a:ext cx="1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sp>
        <p:nvSpPr>
          <p:cNvPr id="16" name="文字方塊 15"/>
          <p:cNvSpPr txBox="1"/>
          <p:nvPr/>
        </p:nvSpPr>
        <p:spPr>
          <a:xfrm flipH="1">
            <a:off x="2604414" y="4174468"/>
            <a:ext cx="1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2" y="1249396"/>
            <a:ext cx="3701626" cy="29712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0" y="3675466"/>
            <a:ext cx="3864140" cy="310168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21" y="1039979"/>
            <a:ext cx="3836731" cy="30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44238" y="211967"/>
            <a:ext cx="3930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latin typeface="AR CENA" panose="02000000000000000000" pitchFamily="2" charset="0"/>
              </a:rPr>
              <a:t>ISOMAP 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散佈圖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3924" y="55705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97378" y="5608850"/>
            <a:ext cx="205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71" y="1418967"/>
            <a:ext cx="5242918" cy="420841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66" y="1376302"/>
            <a:ext cx="5290804" cy="4246846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432513" y="1195647"/>
            <a:ext cx="732893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/>
              <a:t>K=5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1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583780"/>
            <a:ext cx="12192000" cy="87086"/>
          </a:xfrm>
          <a:prstGeom prst="rect">
            <a:avLst/>
          </a:prstGeom>
          <a:solidFill>
            <a:srgbClr val="F5E5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42116" y="30932"/>
            <a:ext cx="2698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ISOMAP</a:t>
            </a:r>
            <a:r>
              <a:rPr lang="zh-TW" alt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3D</a:t>
            </a:r>
            <a:endParaRPr lang="zh-TW" altLang="en-US" sz="4800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9176" y="20829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37878" y="4619006"/>
            <a:ext cx="158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3" y="723424"/>
            <a:ext cx="2840504" cy="2840504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8" y="861929"/>
            <a:ext cx="2690436" cy="269043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74" y="831255"/>
            <a:ext cx="2732673" cy="273267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54" y="3665918"/>
            <a:ext cx="2710777" cy="271077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3" y="3785741"/>
            <a:ext cx="2771742" cy="277174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97" y="3785741"/>
            <a:ext cx="2697892" cy="26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5459" y="292781"/>
            <a:ext cx="9156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Co-ranking matrix/LCMC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維度縮減比較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71495" y="1087925"/>
            <a:ext cx="153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033" y="4617527"/>
            <a:ext cx="8391525" cy="18764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08" y="1156716"/>
            <a:ext cx="4270510" cy="342787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93" y="1181847"/>
            <a:ext cx="4239202" cy="340274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814112" y="412375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MDS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329698" y="41488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ISOMAP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7576" y="146706"/>
            <a:ext cx="91566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</a:rPr>
              <a:t>Co-ranking matrix/LCMC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維度縮減比較</a:t>
            </a:r>
          </a:p>
          <a:p>
            <a:pPr lvl="0"/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975" y="4685385"/>
            <a:ext cx="9058275" cy="13335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9" y="1045378"/>
            <a:ext cx="4415916" cy="35445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9" y="1112946"/>
            <a:ext cx="4389254" cy="35231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78774" y="980833"/>
            <a:ext cx="173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(TOP50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50903" y="417446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MDS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24042" y="4220634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ISOMAP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" y="3488193"/>
            <a:ext cx="12235732" cy="792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圆角矩形 13"/>
          <p:cNvSpPr/>
          <p:nvPr/>
        </p:nvSpPr>
        <p:spPr>
          <a:xfrm>
            <a:off x="4621004" y="2472267"/>
            <a:ext cx="3843869" cy="1913466"/>
          </a:xfrm>
          <a:prstGeom prst="roundRect">
            <a:avLst>
              <a:gd name="adj" fmla="val 4575"/>
            </a:avLst>
          </a:prstGeom>
          <a:solidFill>
            <a:srgbClr val="FAA0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kumimoji="1" lang="zh-TW" altLang="en-US" sz="4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1" lang="zh-CN" alt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3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8341" y="344287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89510" y="57511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使用原始資料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580" y="3163039"/>
            <a:ext cx="2490292" cy="16162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781" y="5284701"/>
            <a:ext cx="8447879" cy="108334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16200000">
            <a:off x="6380296" y="-210313"/>
            <a:ext cx="1219909" cy="4516060"/>
          </a:xfrm>
          <a:prstGeom prst="rect">
            <a:avLst/>
          </a:prstGeom>
          <a:solidFill>
            <a:srgbClr val="FAA0AA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59409" y="1745262"/>
            <a:ext cx="448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將資料随機分成 </a:t>
            </a:r>
            <a:r>
              <a:rPr lang="en-US" altLang="zh-TW" b="1" dirty="0">
                <a:solidFill>
                  <a:srgbClr val="C00000"/>
                </a:solidFill>
              </a:rPr>
              <a:t>2/3 </a:t>
            </a:r>
            <a:r>
              <a:rPr lang="zh-TW" altLang="en-US" b="1" dirty="0">
                <a:solidFill>
                  <a:srgbClr val="C00000"/>
                </a:solidFill>
              </a:rPr>
              <a:t>訓練集</a:t>
            </a:r>
            <a:r>
              <a:rPr lang="zh-TW" altLang="en-US" dirty="0">
                <a:solidFill>
                  <a:prstClr val="black"/>
                </a:solidFill>
              </a:rPr>
              <a:t>及 </a:t>
            </a:r>
            <a:r>
              <a:rPr lang="en-US" altLang="zh-TW" b="1" dirty="0">
                <a:solidFill>
                  <a:srgbClr val="C00000"/>
                </a:solidFill>
              </a:rPr>
              <a:t>1/3 </a:t>
            </a:r>
            <a:r>
              <a:rPr lang="zh-TW" altLang="en-US" b="1" dirty="0">
                <a:solidFill>
                  <a:srgbClr val="C00000"/>
                </a:solidFill>
              </a:rPr>
              <a:t>測試</a:t>
            </a:r>
            <a:r>
              <a:rPr lang="zh-TW" altLang="en-US" b="1" dirty="0" smtClean="0">
                <a:solidFill>
                  <a:srgbClr val="C00000"/>
                </a:solidFill>
              </a:rPr>
              <a:t>集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利⽤訓練集造出線性 </a:t>
            </a:r>
            <a:r>
              <a:rPr lang="en-US" altLang="zh-TW" dirty="0">
                <a:solidFill>
                  <a:prstClr val="black"/>
                </a:solidFill>
              </a:rPr>
              <a:t>SVM </a:t>
            </a:r>
            <a:r>
              <a:rPr lang="zh-TW" altLang="en-US" dirty="0" smtClean="0">
                <a:solidFill>
                  <a:prstClr val="black"/>
                </a:solidFill>
              </a:rPr>
              <a:t>模型</a:t>
            </a:r>
            <a:endParaRPr lang="zh-TW" altLang="en-US" dirty="0"/>
          </a:p>
        </p:txBody>
      </p:sp>
      <p:grpSp>
        <p:nvGrpSpPr>
          <p:cNvPr id="16" name="组 5"/>
          <p:cNvGrpSpPr/>
          <p:nvPr/>
        </p:nvGrpSpPr>
        <p:grpSpPr>
          <a:xfrm>
            <a:off x="4479233" y="1242703"/>
            <a:ext cx="429108" cy="429108"/>
            <a:chOff x="1770335" y="2906486"/>
            <a:chExt cx="733908" cy="733908"/>
          </a:xfrm>
        </p:grpSpPr>
        <p:sp>
          <p:nvSpPr>
            <p:cNvPr id="17" name="椭圆 2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rgbClr val="FAA0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 形 4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任意形状 20"/>
          <p:cNvSpPr/>
          <p:nvPr/>
        </p:nvSpPr>
        <p:spPr>
          <a:xfrm>
            <a:off x="8283443" y="3837559"/>
            <a:ext cx="1233584" cy="38924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noFill/>
          <a:ln w="57150" cap="flat" cmpd="sng" algn="ctr">
            <a:solidFill>
              <a:srgbClr val="AACED2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283443" y="3857476"/>
            <a:ext cx="15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個分錯</a:t>
            </a:r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2089" y="3442029"/>
            <a:ext cx="542591" cy="536494"/>
          </a:xfrm>
          <a:prstGeom prst="rect">
            <a:avLst/>
          </a:prstGeom>
        </p:spPr>
      </p:pic>
      <p:sp>
        <p:nvSpPr>
          <p:cNvPr id="24" name="任意形状 29"/>
          <p:cNvSpPr/>
          <p:nvPr/>
        </p:nvSpPr>
        <p:spPr>
          <a:xfrm>
            <a:off x="1673615" y="5604404"/>
            <a:ext cx="1054618" cy="39007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009FB8"/>
            </a:solidFill>
            <a:prstDash val="solid"/>
            <a:miter lim="800000"/>
          </a:ln>
          <a:effectLst/>
        </p:spPr>
        <p:txBody>
          <a:bodyPr spcFirstLastPara="0" vert="horz" wrap="square" lIns="89133" tIns="386948" rIns="89133" bIns="89133" numCol="1" spcCol="1270" anchor="t" anchorCtr="0">
            <a:noAutofit/>
          </a:bodyPr>
          <a:lstStyle/>
          <a:p>
            <a:pPr lvl="0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80717" y="55881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</a:rPr>
              <a:t>錯誤率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2" y="5190049"/>
            <a:ext cx="538039" cy="5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5400000">
            <a:off x="5954804" y="-473101"/>
            <a:ext cx="1580186" cy="5526187"/>
          </a:xfrm>
          <a:prstGeom prst="rect">
            <a:avLst/>
          </a:prstGeom>
          <a:solidFill>
            <a:srgbClr val="AACED2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88784" y="439306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8799" y="67013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使用原始資料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14633" y="1847780"/>
            <a:ext cx="5660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維度縮減得到的投影資料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機分成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⽤訓練集造 出線性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SVM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grpSp>
        <p:nvGrpSpPr>
          <p:cNvPr id="16" name="组 9"/>
          <p:cNvGrpSpPr/>
          <p:nvPr/>
        </p:nvGrpSpPr>
        <p:grpSpPr>
          <a:xfrm>
            <a:off x="3767248" y="1242703"/>
            <a:ext cx="429108" cy="429108"/>
            <a:chOff x="1770335" y="2906486"/>
            <a:chExt cx="733908" cy="733908"/>
          </a:xfrm>
        </p:grpSpPr>
        <p:sp>
          <p:nvSpPr>
            <p:cNvPr id="17" name="椭圆 10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rgbClr val="AACED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 形 11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任意形状 6"/>
          <p:cNvSpPr/>
          <p:nvPr/>
        </p:nvSpPr>
        <p:spPr>
          <a:xfrm>
            <a:off x="1754452" y="3029584"/>
            <a:ext cx="1784462" cy="470334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54451" y="3080085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任意形状 6"/>
          <p:cNvSpPr/>
          <p:nvPr/>
        </p:nvSpPr>
        <p:spPr>
          <a:xfrm>
            <a:off x="1647175" y="4719978"/>
            <a:ext cx="1784462" cy="470334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lvl="0" algn="ctr"/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錯誤率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83" y="4367113"/>
            <a:ext cx="538039" cy="53803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1" y="2654814"/>
            <a:ext cx="538039" cy="53803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682" y="5479321"/>
            <a:ext cx="8401050" cy="88582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6682" y="3677582"/>
            <a:ext cx="82677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2893" y="439307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0419" y="67013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使用原始資料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65" y="1375997"/>
            <a:ext cx="6200642" cy="49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59678" y="3044280"/>
            <a:ext cx="5272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  <a:ea typeface="Microsoft JhengHei" charset="-120"/>
                <a:cs typeface="Microsoft JhengHei" charset="-120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CENA" panose="02000000000000000000" pitchFamily="2" charset="0"/>
              <a:ea typeface="Microsoft JhengHei" charset="-120"/>
              <a:cs typeface="Microsoft JhengHei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016022" y="3044280"/>
            <a:ext cx="1682305" cy="2147260"/>
            <a:chOff x="1053168" y="4256972"/>
            <a:chExt cx="1381107" cy="1762817"/>
          </a:xfrm>
        </p:grpSpPr>
        <p:sp>
          <p:nvSpPr>
            <p:cNvPr id="5" name="文字方塊 4"/>
            <p:cNvSpPr txBox="1"/>
            <p:nvPr/>
          </p:nvSpPr>
          <p:spPr>
            <a:xfrm>
              <a:off x="1079445" y="5640780"/>
              <a:ext cx="1174829" cy="37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400" dirty="0" smtClean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簡介</a:t>
              </a:r>
              <a:endPara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68" y="4256972"/>
              <a:ext cx="1381107" cy="1383804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8" y="3129842"/>
            <a:ext cx="1560711" cy="1656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837382" y="4898394"/>
            <a:ext cx="794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403320" y="3098173"/>
            <a:ext cx="1724898" cy="2147258"/>
            <a:chOff x="2919298" y="4256972"/>
            <a:chExt cx="1416075" cy="1762816"/>
          </a:xfrm>
        </p:grpSpPr>
        <p:sp>
          <p:nvSpPr>
            <p:cNvPr id="23" name="文字方塊 22"/>
            <p:cNvSpPr txBox="1"/>
            <p:nvPr/>
          </p:nvSpPr>
          <p:spPr>
            <a:xfrm>
              <a:off x="2919298" y="5668483"/>
              <a:ext cx="1416075" cy="35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zh-TW" altLang="en-US" sz="2400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6593" y="4256972"/>
              <a:ext cx="1229558" cy="1411511"/>
            </a:xfrm>
            <a:prstGeom prst="rect">
              <a:avLst/>
            </a:prstGeom>
          </p:spPr>
        </p:pic>
      </p:grpSp>
      <p:sp>
        <p:nvSpPr>
          <p:cNvPr id="25" name="文字方塊 24"/>
          <p:cNvSpPr txBox="1"/>
          <p:nvPr/>
        </p:nvSpPr>
        <p:spPr>
          <a:xfrm>
            <a:off x="7619280" y="4862948"/>
            <a:ext cx="172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結論</a:t>
            </a:r>
            <a:endParaRPr kumimoji="1" lang="zh-TW" altLang="en-US" sz="2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76200">
            <a:solidFill>
              <a:srgbClr val="F567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0" y="207817"/>
            <a:ext cx="12192000" cy="0"/>
          </a:xfrm>
          <a:prstGeom prst="line">
            <a:avLst/>
          </a:prstGeom>
          <a:ln w="12700">
            <a:solidFill>
              <a:srgbClr val="F567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0" y="6470073"/>
            <a:ext cx="12192000" cy="0"/>
          </a:xfrm>
          <a:prstGeom prst="line">
            <a:avLst/>
          </a:prstGeom>
          <a:ln w="76200">
            <a:solidFill>
              <a:srgbClr val="F567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0" y="6650180"/>
            <a:ext cx="12192000" cy="0"/>
          </a:xfrm>
          <a:prstGeom prst="line">
            <a:avLst/>
          </a:prstGeom>
          <a:ln w="12700">
            <a:solidFill>
              <a:srgbClr val="F567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31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5649" y="322884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608" y="3196819"/>
            <a:ext cx="2549237" cy="16446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585" y="5297266"/>
            <a:ext cx="8558199" cy="9969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77685" y="521892"/>
            <a:ext cx="21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TOP 50</a:t>
            </a:r>
            <a:r>
              <a:rPr lang="zh-TW" altLang="en-US" dirty="0"/>
              <a:t>筆資料</a:t>
            </a:r>
            <a:r>
              <a:rPr lang="en-US" altLang="zh-TW" dirty="0"/>
              <a:t>)</a:t>
            </a:r>
          </a:p>
        </p:txBody>
      </p:sp>
      <p:sp>
        <p:nvSpPr>
          <p:cNvPr id="15" name="矩形 14"/>
          <p:cNvSpPr/>
          <p:nvPr/>
        </p:nvSpPr>
        <p:spPr>
          <a:xfrm rot="16200000">
            <a:off x="6071815" y="-20662"/>
            <a:ext cx="1219909" cy="4516060"/>
          </a:xfrm>
          <a:prstGeom prst="rect">
            <a:avLst/>
          </a:prstGeom>
          <a:solidFill>
            <a:srgbClr val="FAA0AA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5601" y="1912034"/>
            <a:ext cx="448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將資料随機分成 </a:t>
            </a:r>
            <a:r>
              <a:rPr lang="en-US" altLang="zh-TW" b="1" dirty="0">
                <a:solidFill>
                  <a:srgbClr val="C00000"/>
                </a:solidFill>
              </a:rPr>
              <a:t>2/3 </a:t>
            </a:r>
            <a:r>
              <a:rPr lang="zh-TW" altLang="en-US" b="1" dirty="0">
                <a:solidFill>
                  <a:srgbClr val="C00000"/>
                </a:solidFill>
              </a:rPr>
              <a:t>訓練集</a:t>
            </a:r>
            <a:r>
              <a:rPr lang="zh-TW" altLang="en-US" dirty="0">
                <a:solidFill>
                  <a:prstClr val="black"/>
                </a:solidFill>
              </a:rPr>
              <a:t>及 </a:t>
            </a:r>
            <a:r>
              <a:rPr lang="en-US" altLang="zh-TW" b="1" dirty="0">
                <a:solidFill>
                  <a:srgbClr val="C00000"/>
                </a:solidFill>
              </a:rPr>
              <a:t>1/3 </a:t>
            </a:r>
            <a:r>
              <a:rPr lang="zh-TW" altLang="en-US" b="1" dirty="0">
                <a:solidFill>
                  <a:srgbClr val="C00000"/>
                </a:solidFill>
              </a:rPr>
              <a:t>測試</a:t>
            </a:r>
            <a:r>
              <a:rPr lang="zh-TW" altLang="en-US" b="1" dirty="0" smtClean="0">
                <a:solidFill>
                  <a:srgbClr val="C00000"/>
                </a:solidFill>
              </a:rPr>
              <a:t>集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利⽤訓練集造出線性 </a:t>
            </a:r>
            <a:r>
              <a:rPr lang="en-US" altLang="zh-TW" dirty="0">
                <a:solidFill>
                  <a:prstClr val="black"/>
                </a:solidFill>
              </a:rPr>
              <a:t>SVM </a:t>
            </a:r>
            <a:r>
              <a:rPr lang="zh-TW" altLang="en-US" dirty="0" smtClean="0">
                <a:solidFill>
                  <a:prstClr val="black"/>
                </a:solidFill>
              </a:rPr>
              <a:t>模型</a:t>
            </a:r>
            <a:endParaRPr lang="zh-TW" altLang="en-US" dirty="0"/>
          </a:p>
        </p:txBody>
      </p:sp>
      <p:grpSp>
        <p:nvGrpSpPr>
          <p:cNvPr id="17" name="组 5"/>
          <p:cNvGrpSpPr/>
          <p:nvPr/>
        </p:nvGrpSpPr>
        <p:grpSpPr>
          <a:xfrm>
            <a:off x="4209185" y="1412859"/>
            <a:ext cx="429108" cy="429108"/>
            <a:chOff x="1770335" y="2906486"/>
            <a:chExt cx="733908" cy="733908"/>
          </a:xfrm>
        </p:grpSpPr>
        <p:sp>
          <p:nvSpPr>
            <p:cNvPr id="19" name="椭圆 2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rgbClr val="FAA0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 形 4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任意形状 20"/>
          <p:cNvSpPr/>
          <p:nvPr/>
        </p:nvSpPr>
        <p:spPr>
          <a:xfrm>
            <a:off x="8053498" y="3824530"/>
            <a:ext cx="1233584" cy="38924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noFill/>
          <a:ln w="57150" cap="flat" cmpd="sng" algn="ctr">
            <a:solidFill>
              <a:srgbClr val="AACED2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053498" y="3844447"/>
            <a:ext cx="15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有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個分錯</a:t>
            </a:r>
            <a:endParaRPr lang="zh-TW" altLang="en-US" dirty="0"/>
          </a:p>
        </p:txBody>
      </p:sp>
      <p:sp>
        <p:nvSpPr>
          <p:cNvPr id="22" name="任意形状 29"/>
          <p:cNvSpPr/>
          <p:nvPr/>
        </p:nvSpPr>
        <p:spPr>
          <a:xfrm>
            <a:off x="1673615" y="5604404"/>
            <a:ext cx="1054618" cy="39007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009FB8"/>
            </a:solidFill>
            <a:prstDash val="solid"/>
            <a:miter lim="800000"/>
          </a:ln>
          <a:effectLst/>
        </p:spPr>
        <p:txBody>
          <a:bodyPr spcFirstLastPara="0" vert="horz" wrap="square" lIns="89133" tIns="386948" rIns="89133" bIns="89133" numCol="1" spcCol="1270" anchor="t" anchorCtr="0">
            <a:noAutofit/>
          </a:bodyPr>
          <a:lstStyle/>
          <a:p>
            <a:pPr lvl="0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80717" y="55881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</a:rPr>
              <a:t>錯誤率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2" y="5215223"/>
            <a:ext cx="538039" cy="53803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144" y="3429000"/>
            <a:ext cx="5425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709" y="362664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65741" y="610816"/>
            <a:ext cx="21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TOP 50</a:t>
            </a:r>
            <a:r>
              <a:rPr lang="zh-TW" altLang="en-US" dirty="0"/>
              <a:t>筆資料</a:t>
            </a:r>
            <a:r>
              <a:rPr lang="en-US" altLang="zh-TW" dirty="0"/>
              <a:t>)</a:t>
            </a:r>
          </a:p>
        </p:txBody>
      </p:sp>
      <p:sp>
        <p:nvSpPr>
          <p:cNvPr id="16" name="任意形状 6"/>
          <p:cNvSpPr/>
          <p:nvPr/>
        </p:nvSpPr>
        <p:spPr>
          <a:xfrm>
            <a:off x="1778448" y="3193833"/>
            <a:ext cx="1784462" cy="470334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78447" y="3244334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任意形状 6"/>
          <p:cNvSpPr/>
          <p:nvPr/>
        </p:nvSpPr>
        <p:spPr>
          <a:xfrm>
            <a:off x="1778447" y="4969735"/>
            <a:ext cx="1784462" cy="470334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lvl="0" algn="ctr"/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錯誤率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2" y="2762505"/>
            <a:ext cx="538039" cy="53803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1" y="4650214"/>
            <a:ext cx="538039" cy="53803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225" y="5601540"/>
            <a:ext cx="8096250" cy="9906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5225" y="3802479"/>
            <a:ext cx="8429625" cy="10668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 rot="5400000">
            <a:off x="5954804" y="-473101"/>
            <a:ext cx="1580186" cy="5526187"/>
          </a:xfrm>
          <a:prstGeom prst="rect">
            <a:avLst/>
          </a:prstGeom>
          <a:solidFill>
            <a:srgbClr val="AACED2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14633" y="1847780"/>
            <a:ext cx="5660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ISOMAP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維度縮減得到的投影資料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機分成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⽤訓練集造 出線性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SVM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grpSp>
        <p:nvGrpSpPr>
          <p:cNvPr id="30" name="组 9"/>
          <p:cNvGrpSpPr/>
          <p:nvPr/>
        </p:nvGrpSpPr>
        <p:grpSpPr>
          <a:xfrm>
            <a:off x="3767248" y="1242703"/>
            <a:ext cx="429108" cy="429108"/>
            <a:chOff x="1770335" y="2906486"/>
            <a:chExt cx="733908" cy="733908"/>
          </a:xfrm>
        </p:grpSpPr>
        <p:sp>
          <p:nvSpPr>
            <p:cNvPr id="31" name="椭圆 10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rgbClr val="AACED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 形 11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9310" y="362664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67342" y="604052"/>
            <a:ext cx="21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TOP 50</a:t>
            </a:r>
            <a:r>
              <a:rPr lang="zh-TW" altLang="en-US" dirty="0"/>
              <a:t>筆資料</a:t>
            </a:r>
            <a:r>
              <a:rPr lang="en-US" altLang="zh-TW" dirty="0"/>
              <a:t>)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62" y="1214772"/>
            <a:ext cx="6658341" cy="53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9547" y="439307"/>
            <a:ext cx="3639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prstClr val="black"/>
                </a:solidFill>
                <a:latin typeface="AR CENA" panose="02000000000000000000" pitchFamily="2" charset="0"/>
              </a:rPr>
              <a:t>SVM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分類比較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7746" y="1270304"/>
            <a:ext cx="2982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</a:rPr>
              <a:t>原始資料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  <a:r>
              <a:rPr lang="en-US" altLang="zh-TW" dirty="0" smtClean="0"/>
              <a:t>V.S TOP </a:t>
            </a:r>
            <a:r>
              <a:rPr lang="en-US" altLang="zh-TW" dirty="0"/>
              <a:t>50</a:t>
            </a:r>
            <a:r>
              <a:rPr lang="zh-TW" altLang="en-US" dirty="0"/>
              <a:t>筆資料</a:t>
            </a:r>
            <a:r>
              <a:rPr lang="en-US" altLang="zh-TW" dirty="0"/>
              <a:t>)</a:t>
            </a:r>
          </a:p>
          <a:p>
            <a:pPr lvl="0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80141" y="55286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84202" y="5608850"/>
            <a:ext cx="158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87" y="1826714"/>
            <a:ext cx="4611928" cy="370192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14" y="1770637"/>
            <a:ext cx="4845272" cy="38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" y="3488193"/>
            <a:ext cx="12235732" cy="792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01" y="62584"/>
            <a:ext cx="1311564" cy="462280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6076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15558" y="2136721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TW" altLang="en-US" sz="7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18255" y="2136721"/>
            <a:ext cx="2225932" cy="1197575"/>
          </a:xfrm>
          <a:prstGeom prst="rect">
            <a:avLst/>
          </a:prstGeom>
          <a:noFill/>
          <a:ln w="57150">
            <a:solidFill>
              <a:srgbClr val="F5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01" y="62584"/>
            <a:ext cx="1311564" cy="462280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6076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58684"/>
              </p:ext>
            </p:extLst>
          </p:nvPr>
        </p:nvGraphicFramePr>
        <p:xfrm>
          <a:off x="2540001" y="1966575"/>
          <a:ext cx="8645235" cy="3279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47831">
                  <a:extLst>
                    <a:ext uri="{9D8B030D-6E8A-4147-A177-3AD203B41FA5}">
                      <a16:colId xmlns:a16="http://schemas.microsoft.com/office/drawing/2014/main" val="3014136310"/>
                    </a:ext>
                  </a:extLst>
                </a:gridCol>
                <a:gridCol w="2103180">
                  <a:extLst>
                    <a:ext uri="{9D8B030D-6E8A-4147-A177-3AD203B41FA5}">
                      <a16:colId xmlns:a16="http://schemas.microsoft.com/office/drawing/2014/main" val="4224351015"/>
                    </a:ext>
                  </a:extLst>
                </a:gridCol>
                <a:gridCol w="2494224">
                  <a:extLst>
                    <a:ext uri="{9D8B030D-6E8A-4147-A177-3AD203B41FA5}">
                      <a16:colId xmlns:a16="http://schemas.microsoft.com/office/drawing/2014/main" val="4159139843"/>
                    </a:ext>
                  </a:extLst>
                </a:gridCol>
              </a:tblGrid>
              <a:tr h="819920"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原始資料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TOP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en-US" altLang="zh-TW" sz="3600" dirty="0" smtClean="0"/>
                        <a:t>50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93508"/>
                  </a:ext>
                </a:extLst>
              </a:tr>
              <a:tr h="819920"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MDS</a:t>
                      </a: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維度縮減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71997"/>
                  </a:ext>
                </a:extLst>
              </a:tr>
              <a:tr h="819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ISOMAP</a:t>
                      </a: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維度縮減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38412"/>
                  </a:ext>
                </a:extLst>
              </a:tr>
              <a:tr h="819920"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SVM</a:t>
                      </a: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9215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81" y="2920015"/>
            <a:ext cx="686400" cy="6864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81" y="3680763"/>
            <a:ext cx="686400" cy="686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81" y="4549880"/>
            <a:ext cx="686400" cy="686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90" y="3680763"/>
            <a:ext cx="686400" cy="6864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72364" y="851145"/>
            <a:ext cx="2646878" cy="830997"/>
          </a:xfrm>
          <a:prstGeom prst="rect">
            <a:avLst/>
          </a:prstGeom>
          <a:ln w="76200">
            <a:solidFill>
              <a:srgbClr val="F5678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最終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評比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81" y="269585"/>
            <a:ext cx="1277582" cy="127758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6143" y="228255"/>
            <a:ext cx="1275364" cy="136024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143684" y="5665663"/>
            <a:ext cx="470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得到冠軍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16" y="5401766"/>
            <a:ext cx="1349840" cy="13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01" y="62584"/>
            <a:ext cx="1311564" cy="462280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6076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16449" y="1290267"/>
            <a:ext cx="3911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/>
            <a:r>
              <a:rPr kumimoji="1" lang="en-US" altLang="zh-CN" sz="4400" b="1" dirty="0">
                <a:solidFill>
                  <a:srgbClr val="FAA0AA"/>
                </a:solidFill>
                <a:latin typeface="Microsoft YaHei" charset="0"/>
                <a:ea typeface="Microsoft YaHei" charset="0"/>
                <a:cs typeface="Microsoft YaHei" charset="0"/>
              </a:rPr>
              <a:t>THANK</a:t>
            </a:r>
            <a:r>
              <a:rPr kumimoji="1" lang="zh-CN" altLang="en-US" sz="4400" b="1" dirty="0">
                <a:solidFill>
                  <a:srgbClr val="FAA0AA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4400" b="1" dirty="0">
                <a:solidFill>
                  <a:srgbClr val="FAA0AA"/>
                </a:solidFill>
                <a:latin typeface="Microsoft YaHei" charset="0"/>
                <a:ea typeface="Microsoft YaHei" charset="0"/>
                <a:cs typeface="Microsoft YaHei" charset="0"/>
              </a:rPr>
              <a:t>YOU!</a:t>
            </a:r>
            <a:endParaRPr kumimoji="1" lang="zh-CN" altLang="en-US" sz="4400" b="1" dirty="0">
              <a:solidFill>
                <a:srgbClr val="FAA0AA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786943" y="4407587"/>
            <a:ext cx="3570208" cy="1107996"/>
          </a:xfrm>
          <a:prstGeom prst="rect">
            <a:avLst/>
          </a:prstGeom>
          <a:solidFill>
            <a:srgbClr val="009FB8"/>
          </a:solidFill>
        </p:spPr>
        <p:txBody>
          <a:bodyPr wrap="none" rtlCol="0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charset="0"/>
                <a:ea typeface="Microsoft YaHei" charset="0"/>
                <a:cs typeface="Microsoft YaHei" charset="0"/>
              </a:rPr>
              <a:t>感</a:t>
            </a:r>
            <a:r>
              <a:rPr kumimoji="1" lang="zh-TW" altLang="en-US" sz="6600" b="1" kern="0" dirty="0" smtClean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謝</a:t>
            </a:r>
            <a:r>
              <a:rPr kumimoji="1" lang="zh-TW" altLang="en-US" sz="6600" b="1" kern="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聆聽</a:t>
            </a:r>
            <a:endParaRPr kumimoji="1" lang="zh-CN" altLang="en-US" sz="6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07" y="2337506"/>
            <a:ext cx="2070081" cy="20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801" y="4201885"/>
            <a:ext cx="12192000" cy="87086"/>
          </a:xfrm>
          <a:prstGeom prst="rect">
            <a:avLst/>
          </a:prstGeom>
          <a:solidFill>
            <a:srgbClr val="F5E5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01" y="2373984"/>
            <a:ext cx="1311564" cy="462280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21431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17995" y="626260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AR CENA" panose="02000000000000000000" pitchFamily="2" charset="0"/>
              </a:rPr>
              <a:t>WHAT IS LSVT?</a:t>
            </a:r>
            <a:endParaRPr lang="zh-TW" altLang="en-US" sz="4800" dirty="0">
              <a:latin typeface="AR CENA" panose="02000000000000000000" pitchFamily="2" charset="0"/>
            </a:endParaRPr>
          </a:p>
        </p:txBody>
      </p:sp>
      <p:sp>
        <p:nvSpPr>
          <p:cNvPr id="19" name="任意形状 5"/>
          <p:cNvSpPr/>
          <p:nvPr/>
        </p:nvSpPr>
        <p:spPr>
          <a:xfrm rot="10800000">
            <a:off x="2301919" y="1801900"/>
            <a:ext cx="2153766" cy="2919742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rgbClr val="FAA0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087" y="1304425"/>
            <a:ext cx="2424737" cy="3388414"/>
          </a:xfrm>
          <a:prstGeom prst="rect">
            <a:avLst/>
          </a:prstGeom>
        </p:spPr>
      </p:pic>
      <p:sp>
        <p:nvSpPr>
          <p:cNvPr id="21" name="任意形状 11"/>
          <p:cNvSpPr/>
          <p:nvPr/>
        </p:nvSpPr>
        <p:spPr>
          <a:xfrm>
            <a:off x="5344801" y="3794613"/>
            <a:ext cx="2143386" cy="2882766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rgbClr val="F5E5E4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 flipH="1">
            <a:off x="2315877" y="2399228"/>
            <a:ext cx="2139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帕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金森氏症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言語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障礙療程</a:t>
            </a: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07355" y="4480943"/>
            <a:ext cx="19924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帶你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加大音量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加大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音調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變化甚至誇張發音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28472" y="1670955"/>
            <a:ext cx="2583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針對這</a:t>
            </a:r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en-US" altLang="zh-TW" sz="22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</a:t>
            </a:r>
            <a:r>
              <a:rPr lang="zh-TW" altLang="en-US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</a:t>
            </a:r>
            <a:endParaRPr lang="en-US" altLang="zh-TW" sz="22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r>
              <a:rPr lang="zh-TW" altLang="en-US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</a:t>
            </a:r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2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訓練病人</a:t>
            </a:r>
            <a:endParaRPr lang="en-US" altLang="zh-TW" sz="22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重新調整</a:t>
            </a:r>
            <a:endParaRPr lang="en-US" altLang="zh-TW" sz="22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感知關係」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AutoShape 2" descr="Compos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560" y="4604811"/>
            <a:ext cx="990600" cy="990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52" y="2710089"/>
            <a:ext cx="1084524" cy="108452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0" y="4600456"/>
            <a:ext cx="1172705" cy="1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01" y="2373984"/>
            <a:ext cx="1311564" cy="462280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21431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簡介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111014" y="221381"/>
            <a:ext cx="2313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latin typeface="AR CENA" panose="02000000000000000000" pitchFamily="2" charset="0"/>
              </a:rPr>
              <a:t>A</a:t>
            </a:r>
            <a:r>
              <a:rPr lang="en-US" altLang="zh-TW" sz="4400" dirty="0" smtClean="0">
                <a:latin typeface="AR CENA" panose="02000000000000000000" pitchFamily="2" charset="0"/>
              </a:rPr>
              <a:t>bout Data</a:t>
            </a:r>
            <a:endParaRPr lang="zh-TW" altLang="en-US" sz="4400" dirty="0">
              <a:latin typeface="AR CENA" panose="02000000000000000000" pitchFamily="2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34" y="4471216"/>
            <a:ext cx="2328961" cy="24020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16" y="4588842"/>
            <a:ext cx="2826960" cy="2269158"/>
          </a:xfrm>
          <a:prstGeom prst="rect">
            <a:avLst/>
          </a:prstGeom>
        </p:spPr>
      </p:pic>
      <p:sp>
        <p:nvSpPr>
          <p:cNvPr id="13" name="任意形状 6"/>
          <p:cNvSpPr/>
          <p:nvPr/>
        </p:nvSpPr>
        <p:spPr>
          <a:xfrm>
            <a:off x="1569762" y="1188681"/>
            <a:ext cx="2992310" cy="1341361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82906" y="1491926"/>
            <a:ext cx="281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透過</a:t>
            </a:r>
            <a:r>
              <a:rPr lang="zh-TW" altLang="en-US" dirty="0"/>
              <a:t>這</a:t>
            </a:r>
            <a:r>
              <a:rPr lang="en-US" altLang="zh-TW" dirty="0"/>
              <a:t>310</a:t>
            </a:r>
            <a:r>
              <a:rPr lang="zh-TW" altLang="en-US" dirty="0"/>
              <a:t>種</a:t>
            </a:r>
            <a:r>
              <a:rPr lang="zh-TW" altLang="en-US" dirty="0" smtClean="0"/>
              <a:t>發</a:t>
            </a:r>
            <a:r>
              <a:rPr lang="zh-TW" altLang="en-US" dirty="0"/>
              <a:t>聲</a:t>
            </a:r>
            <a:r>
              <a:rPr lang="zh-TW" altLang="en-US" dirty="0" smtClean="0"/>
              <a:t>困難</a:t>
            </a:r>
            <a:r>
              <a:rPr lang="zh-TW" altLang="en-US" dirty="0"/>
              <a:t>措施，</a:t>
            </a:r>
            <a:endParaRPr lang="en-US" altLang="zh-TW" dirty="0"/>
          </a:p>
          <a:p>
            <a:r>
              <a:rPr lang="zh-TW" altLang="en-US" dirty="0"/>
              <a:t>來檢測</a:t>
            </a:r>
            <a:r>
              <a:rPr lang="en-US" altLang="zh-TW" dirty="0"/>
              <a:t>LSVT</a:t>
            </a:r>
            <a:r>
              <a:rPr lang="zh-TW" altLang="en-US" dirty="0"/>
              <a:t>這個語音</a:t>
            </a:r>
            <a:r>
              <a:rPr lang="zh-TW" altLang="en-US" dirty="0" smtClean="0"/>
              <a:t>療程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是否</a:t>
            </a:r>
            <a:r>
              <a:rPr lang="zh-TW" altLang="en-US" dirty="0"/>
              <a:t>有效</a:t>
            </a:r>
            <a:r>
              <a:rPr lang="zh-TW" altLang="en-US" dirty="0" smtClean="0"/>
              <a:t>過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4278012" y="2938788"/>
            <a:ext cx="2850915" cy="1235206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FFBBB3"/>
            </a:solidFill>
            <a:prstDash val="solid"/>
            <a:miter lim="800000"/>
          </a:ln>
          <a:effectLst/>
        </p:spPr>
      </p:sp>
      <p:sp>
        <p:nvSpPr>
          <p:cNvPr id="16" name="任意形状 20"/>
          <p:cNvSpPr/>
          <p:nvPr/>
        </p:nvSpPr>
        <p:spPr>
          <a:xfrm>
            <a:off x="6952025" y="1360180"/>
            <a:ext cx="3118731" cy="1244636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noFill/>
          <a:ln w="57150" cap="flat" cmpd="sng" algn="ctr">
            <a:solidFill>
              <a:srgbClr val="AACED2"/>
            </a:solidFill>
            <a:prstDash val="solid"/>
            <a:miter lim="800000"/>
          </a:ln>
          <a:effectLst/>
        </p:spPr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  <a:p>
            <a:pPr marL="285750" marR="0" lvl="1" indent="-28575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64131" y="3146855"/>
            <a:ext cx="2525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dirty="0" smtClean="0">
                <a:solidFill>
                  <a:prstClr val="black"/>
                </a:solidFill>
              </a:rPr>
              <a:t>有</a:t>
            </a:r>
            <a:r>
              <a:rPr lang="en-US" altLang="zh-TW" dirty="0">
                <a:solidFill>
                  <a:prstClr val="black"/>
                </a:solidFill>
              </a:rPr>
              <a:t>14</a:t>
            </a:r>
            <a:r>
              <a:rPr lang="zh-TW" altLang="en-US" dirty="0">
                <a:solidFill>
                  <a:prstClr val="black"/>
                </a:solidFill>
              </a:rPr>
              <a:t>位</a:t>
            </a:r>
            <a:r>
              <a:rPr lang="zh-TW" altLang="en-US" dirty="0" smtClean="0">
                <a:solidFill>
                  <a:prstClr val="black"/>
                </a:solidFill>
              </a:rPr>
              <a:t>參加</a:t>
            </a:r>
            <a:endParaRPr lang="en-US" altLang="zh-TW" dirty="0">
              <a:solidFill>
                <a:prstClr val="black"/>
              </a:solidFill>
            </a:endParaRPr>
          </a:p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共有男生</a:t>
            </a:r>
            <a:r>
              <a:rPr lang="en-US" altLang="zh-TW" dirty="0">
                <a:solidFill>
                  <a:prstClr val="black"/>
                </a:solidFill>
              </a:rPr>
              <a:t>8</a:t>
            </a:r>
            <a:r>
              <a:rPr lang="zh-TW" altLang="en-US" dirty="0">
                <a:solidFill>
                  <a:prstClr val="black"/>
                </a:solidFill>
              </a:rPr>
              <a:t>位</a:t>
            </a:r>
            <a:r>
              <a:rPr lang="zh-TW" altLang="en-US" dirty="0" smtClean="0">
                <a:solidFill>
                  <a:prstClr val="black"/>
                </a:solidFill>
              </a:rPr>
              <a:t>，女生</a:t>
            </a:r>
            <a:r>
              <a:rPr lang="en-US" altLang="zh-TW" dirty="0">
                <a:solidFill>
                  <a:prstClr val="black"/>
                </a:solidFill>
              </a:rPr>
              <a:t>6</a:t>
            </a:r>
            <a:r>
              <a:rPr lang="zh-TW" altLang="en-US" dirty="0" smtClean="0">
                <a:solidFill>
                  <a:prstClr val="black"/>
                </a:solidFill>
              </a:rPr>
              <a:t>位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 algn="ctr"/>
            <a:r>
              <a:rPr lang="zh-TW" altLang="en-US" dirty="0" smtClean="0">
                <a:solidFill>
                  <a:prstClr val="black"/>
                </a:solidFill>
              </a:rPr>
              <a:t>年齡介於</a:t>
            </a:r>
            <a:r>
              <a:rPr lang="en-US" altLang="zh-TW" dirty="0" smtClean="0">
                <a:solidFill>
                  <a:prstClr val="black"/>
                </a:solidFill>
              </a:rPr>
              <a:t>51~69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89537" y="1442996"/>
            <a:ext cx="3081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dirty="0" smtClean="0">
                <a:solidFill>
                  <a:prstClr val="black"/>
                </a:solidFill>
              </a:rPr>
              <a:t>每人</a:t>
            </a:r>
            <a:r>
              <a:rPr lang="zh-TW" altLang="en-US" dirty="0">
                <a:solidFill>
                  <a:prstClr val="black"/>
                </a:solidFill>
              </a:rPr>
              <a:t>分別處理</a:t>
            </a:r>
            <a:r>
              <a:rPr lang="en-US" altLang="zh-TW" dirty="0">
                <a:solidFill>
                  <a:prstClr val="black"/>
                </a:solidFill>
              </a:rPr>
              <a:t>9</a:t>
            </a:r>
            <a:r>
              <a:rPr lang="zh-TW" altLang="en-US" dirty="0">
                <a:solidFill>
                  <a:prstClr val="black"/>
                </a:solidFill>
              </a:rPr>
              <a:t>個音</a:t>
            </a:r>
            <a:r>
              <a:rPr lang="zh-TW" altLang="en-US" dirty="0" smtClean="0">
                <a:solidFill>
                  <a:prstClr val="black"/>
                </a:solidFill>
              </a:rPr>
              <a:t>，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 algn="ctr"/>
            <a:r>
              <a:rPr lang="zh-TW" altLang="en-US" dirty="0" smtClean="0">
                <a:solidFill>
                  <a:prstClr val="black"/>
                </a:solidFill>
              </a:rPr>
              <a:t>一共有</a:t>
            </a:r>
            <a:r>
              <a:rPr lang="en-US" altLang="zh-TW" dirty="0" smtClean="0">
                <a:solidFill>
                  <a:prstClr val="black"/>
                </a:solidFill>
              </a:rPr>
              <a:t>P=126</a:t>
            </a:r>
            <a:r>
              <a:rPr lang="zh-TW" altLang="en-US" dirty="0">
                <a:solidFill>
                  <a:prstClr val="black"/>
                </a:solidFill>
              </a:rPr>
              <a:t>個音。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一</a:t>
            </a:r>
            <a:r>
              <a:rPr lang="zh-TW" altLang="en-US" dirty="0" smtClean="0">
                <a:solidFill>
                  <a:prstClr val="black"/>
                </a:solidFill>
              </a:rPr>
              <a:t>共有</a:t>
            </a:r>
            <a:r>
              <a:rPr lang="en-US" altLang="zh-TW" dirty="0" smtClean="0">
                <a:solidFill>
                  <a:prstClr val="black"/>
                </a:solidFill>
              </a:rPr>
              <a:t>n=310</a:t>
            </a:r>
            <a:r>
              <a:rPr lang="zh-TW" altLang="en-US" dirty="0">
                <a:solidFill>
                  <a:prstClr val="black"/>
                </a:solidFill>
              </a:rPr>
              <a:t>種</a:t>
            </a:r>
            <a:r>
              <a:rPr lang="zh-TW" altLang="en-US" dirty="0" smtClean="0">
                <a:solidFill>
                  <a:prstClr val="black"/>
                </a:solidFill>
              </a:rPr>
              <a:t>發聲困難</a:t>
            </a:r>
            <a:r>
              <a:rPr lang="zh-TW" altLang="en-US" dirty="0">
                <a:solidFill>
                  <a:prstClr val="black"/>
                </a:solidFill>
              </a:rPr>
              <a:t>措施。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9" name="任意形状 29"/>
          <p:cNvSpPr/>
          <p:nvPr/>
        </p:nvSpPr>
        <p:spPr>
          <a:xfrm>
            <a:off x="8333972" y="4137000"/>
            <a:ext cx="3269031" cy="938464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57150" cap="flat" cmpd="sng" algn="ctr">
            <a:solidFill>
              <a:srgbClr val="009FB8"/>
            </a:solidFill>
            <a:prstDash val="solid"/>
            <a:miter lim="800000"/>
          </a:ln>
          <a:effectLst/>
        </p:spPr>
        <p:txBody>
          <a:bodyPr spcFirstLastPara="0" vert="horz" wrap="square" lIns="89133" tIns="386948" rIns="89133" bIns="89133" numCol="1" spcCol="1270" anchor="t" anchorCtr="0">
            <a:noAutofit/>
          </a:bodyPr>
          <a:lstStyle/>
          <a:p>
            <a:pPr lvl="0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400563" y="4265676"/>
            <a:ext cx="341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有效果則被記錄為”可接受</a:t>
            </a:r>
            <a:r>
              <a:rPr lang="zh-TW" altLang="en-US" dirty="0" smtClean="0">
                <a:solidFill>
                  <a:prstClr val="black"/>
                </a:solidFill>
              </a:rPr>
              <a:t>”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</a:rPr>
              <a:t>無</a:t>
            </a:r>
            <a:r>
              <a:rPr lang="zh-TW" altLang="en-US" dirty="0">
                <a:solidFill>
                  <a:prstClr val="black"/>
                </a:solidFill>
              </a:rPr>
              <a:t>效果則被記錄為”不可接受”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96" y="2456133"/>
            <a:ext cx="1067502" cy="106750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60" y="1921435"/>
            <a:ext cx="1205010" cy="120501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86" y="2384517"/>
            <a:ext cx="1187288" cy="118728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38" l="391" r="980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3353" y="2971683"/>
            <a:ext cx="1259065" cy="12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" y="3488193"/>
            <a:ext cx="12235732" cy="792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8035173" y="2221788"/>
            <a:ext cx="415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47564" y="2247677"/>
            <a:ext cx="1865746" cy="1108364"/>
          </a:xfrm>
          <a:prstGeom prst="rect">
            <a:avLst/>
          </a:prstGeom>
          <a:noFill/>
          <a:ln w="57150">
            <a:solidFill>
              <a:srgbClr val="F5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6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986179158"/>
              </p:ext>
            </p:extLst>
          </p:nvPr>
        </p:nvGraphicFramePr>
        <p:xfrm>
          <a:off x="2296984" y="9875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669">
            <a:off x="8778631" y="5688033"/>
            <a:ext cx="1187571" cy="118757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918649" y="304167"/>
            <a:ext cx="4884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AR CENA" panose="02000000000000000000" pitchFamily="2" charset="0"/>
              </a:rPr>
              <a:t>WHAT</a:t>
            </a:r>
            <a:r>
              <a:rPr lang="zh-TW" altLang="en-US" sz="4800" dirty="0" smtClean="0">
                <a:latin typeface="AR CENA" panose="02000000000000000000" pitchFamily="2" charset="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</a:rPr>
              <a:t>WILL</a:t>
            </a:r>
            <a:r>
              <a:rPr lang="zh-TW" altLang="en-US" sz="4800" dirty="0" smtClean="0">
                <a:latin typeface="AR CENA" panose="02000000000000000000" pitchFamily="2" charset="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</a:rPr>
              <a:t>WE</a:t>
            </a:r>
            <a:r>
              <a:rPr lang="zh-TW" altLang="en-US" sz="4800" dirty="0" smtClean="0">
                <a:latin typeface="AR CENA" panose="02000000000000000000" pitchFamily="2" charset="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</a:rPr>
              <a:t>DO</a:t>
            </a:r>
            <a:r>
              <a:rPr lang="zh-TW" altLang="en-US" sz="4800" dirty="0" smtClean="0">
                <a:latin typeface="AR CENA" panose="02000000000000000000" pitchFamily="2" charset="0"/>
              </a:rPr>
              <a:t> </a:t>
            </a:r>
            <a:r>
              <a:rPr lang="en-US" altLang="zh-TW" sz="4800" dirty="0" smtClean="0">
                <a:latin typeface="AR CENA" panose="02000000000000000000" pitchFamily="2" charset="0"/>
              </a:rPr>
              <a:t>?</a:t>
            </a:r>
            <a:endParaRPr lang="zh-TW" altLang="en-US" sz="4800" dirty="0">
              <a:latin typeface="AR CENA" panose="02000000000000000000" pitchFamily="2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73" y="4953582"/>
            <a:ext cx="1165936" cy="116593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669">
            <a:off x="10354260" y="4008035"/>
            <a:ext cx="1121680" cy="11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4455" y="135374"/>
            <a:ext cx="4924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333333"/>
                </a:solidFill>
                <a:latin typeface="AR CENA" panose="02000000000000000000" pitchFamily="2" charset="0"/>
                <a:ea typeface="microsoft yahei" panose="020B0503020204020204" pitchFamily="34" charset="-122"/>
              </a:rPr>
              <a:t>Select top 50 </a:t>
            </a:r>
            <a:r>
              <a:rPr lang="en-US" altLang="zh-TW" sz="4800" dirty="0">
                <a:solidFill>
                  <a:srgbClr val="333333"/>
                </a:solidFill>
                <a:latin typeface="AR CENA" panose="02000000000000000000" pitchFamily="2" charset="0"/>
                <a:ea typeface="microsoft yahei" panose="020B0503020204020204" pitchFamily="34" charset="-122"/>
              </a:rPr>
              <a:t>variable</a:t>
            </a:r>
            <a:endParaRPr lang="zh-TW" altLang="en-US" sz="4800" dirty="0">
              <a:latin typeface="AR CENA" panose="02000000000000000000" pitchFamily="2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17" y="2145299"/>
            <a:ext cx="5166958" cy="41197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196" y="1305813"/>
            <a:ext cx="3952875" cy="8953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90" y="2076228"/>
            <a:ext cx="5340213" cy="42579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66325" y="63341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21883" y="6334158"/>
            <a:ext cx="205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5901014" y="4205193"/>
            <a:ext cx="1025238" cy="573100"/>
          </a:xfrm>
          <a:prstGeom prst="rightArrow">
            <a:avLst/>
          </a:prstGeom>
          <a:solidFill>
            <a:srgbClr val="F56789"/>
          </a:solidFill>
          <a:ln>
            <a:solidFill>
              <a:srgbClr val="F5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3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" y="3488193"/>
            <a:ext cx="12235732" cy="792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圆角矩形 13"/>
          <p:cNvSpPr/>
          <p:nvPr/>
        </p:nvSpPr>
        <p:spPr>
          <a:xfrm>
            <a:off x="4621004" y="2472267"/>
            <a:ext cx="3843869" cy="1913466"/>
          </a:xfrm>
          <a:prstGeom prst="roundRect">
            <a:avLst>
              <a:gd name="adj" fmla="val 4575"/>
            </a:avLst>
          </a:prstGeom>
          <a:solidFill>
            <a:srgbClr val="FAA0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維度縮減</a:t>
            </a:r>
            <a:endParaRPr kumimoji="1" lang="zh-CN" alt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4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311564" cy="6858000"/>
          </a:xfrm>
          <a:prstGeom prst="rect">
            <a:avLst/>
          </a:prstGeom>
          <a:solidFill>
            <a:srgbClr val="F5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" y="854806"/>
            <a:ext cx="1202554" cy="1204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9" y="4685385"/>
            <a:ext cx="1126148" cy="12927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" y="2732784"/>
            <a:ext cx="1273575" cy="1392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36" y="4685385"/>
            <a:ext cx="1320800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0953" y="41744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237" y="211967"/>
            <a:ext cx="1312155" cy="2308851"/>
          </a:xfrm>
          <a:prstGeom prst="rect">
            <a:avLst/>
          </a:prstGeom>
          <a:solidFill>
            <a:srgbClr val="F5678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80008" y="439307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AR CENA" panose="02000000000000000000" pitchFamily="2" charset="0"/>
              </a:rPr>
              <a:t>MDS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散佈圖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75647" y="5106004"/>
            <a:ext cx="133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15554" y="5106004"/>
            <a:ext cx="236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45" y="1366392"/>
            <a:ext cx="4415916" cy="35445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94" y="1366392"/>
            <a:ext cx="4380509" cy="35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8E2143"/>
      </a:accent1>
      <a:accent2>
        <a:srgbClr val="A92D54"/>
      </a:accent2>
      <a:accent3>
        <a:srgbClr val="BB3963"/>
      </a:accent3>
      <a:accent4>
        <a:srgbClr val="E23F75"/>
      </a:accent4>
      <a:accent5>
        <a:srgbClr val="F94C84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887</Words>
  <Application>Microsoft Office PowerPoint</Application>
  <PresentationFormat>寬螢幕</PresentationFormat>
  <Paragraphs>196</Paragraphs>
  <Slides>26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26</vt:i4>
      </vt:variant>
    </vt:vector>
  </HeadingPairs>
  <TitlesOfParts>
    <vt:vector size="42" baseType="lpstr">
      <vt:lpstr>Microsoft YaHei</vt:lpstr>
      <vt:lpstr>Microsoft YaHei</vt:lpstr>
      <vt:lpstr>Microsoft YaHei</vt:lpstr>
      <vt:lpstr>SimSun</vt:lpstr>
      <vt:lpstr>微軟正黑體</vt:lpstr>
      <vt:lpstr>微軟正黑體</vt:lpstr>
      <vt:lpstr>新細明體</vt:lpstr>
      <vt:lpstr>AR CENA</vt:lpstr>
      <vt:lpstr>Arial</vt:lpstr>
      <vt:lpstr>Calibri</vt:lpstr>
      <vt:lpstr>Calibri Light</vt:lpstr>
      <vt:lpstr>Century Gothic</vt:lpstr>
      <vt:lpstr>Segoe UI Light</vt:lpstr>
      <vt:lpstr>1_Office 佈景主題</vt:lpstr>
      <vt:lpstr>2_Office 佈景主題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chyichyi</dc:creator>
  <cp:lastModifiedBy>chyichyi</cp:lastModifiedBy>
  <cp:revision>89</cp:revision>
  <dcterms:created xsi:type="dcterms:W3CDTF">2017-12-31T06:27:17Z</dcterms:created>
  <dcterms:modified xsi:type="dcterms:W3CDTF">2018-01-05T07:30:53Z</dcterms:modified>
</cp:coreProperties>
</file>