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57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73" r:id="rId13"/>
    <p:sldId id="268" r:id="rId14"/>
    <p:sldId id="269" r:id="rId15"/>
    <p:sldId id="271" r:id="rId16"/>
    <p:sldId id="270" r:id="rId17"/>
    <p:sldId id="272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17" y="-2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BE8D1-97F0-499C-921A-63FF19EC992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1E37902-1537-4E4A-9B66-90EC3CB70EB4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病症出現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93BAE3-CC8F-4C0B-BEC7-57CD79D305C0}" type="parTrans" cxnId="{D89B5747-9D16-491A-BE85-C106972F3A41}">
      <dgm:prSet/>
      <dgm:spPr/>
      <dgm:t>
        <a:bodyPr/>
        <a:lstStyle/>
        <a:p>
          <a:endParaRPr lang="zh-TW" altLang="en-US"/>
        </a:p>
      </dgm:t>
    </dgm:pt>
    <dgm:pt modelId="{9070FDD3-269D-4041-93D8-D87246142D79}" type="sibTrans" cxnId="{D89B5747-9D16-491A-BE85-C106972F3A41}">
      <dgm:prSet/>
      <dgm:spPr/>
      <dgm:t>
        <a:bodyPr/>
        <a:lstStyle/>
        <a:p>
          <a:endParaRPr lang="zh-TW" altLang="en-US"/>
        </a:p>
      </dgm:t>
    </dgm:pt>
    <dgm:pt modelId="{672AF14B-1B34-446F-BF1F-9AAA33BD577B}">
      <dgm:prSet phldrT="[文字]" custT="1"/>
      <dgm:spPr/>
      <dgm:t>
        <a:bodyPr/>
        <a:lstStyle/>
        <a:p>
          <a:pPr algn="ctr"/>
          <a:r>
            <a:rPr lang="en-US" sz="1400" b="1" i="0" dirty="0" smtClean="0"/>
            <a:t>harsh vocal quality</a:t>
          </a:r>
          <a:endParaRPr lang="zh-TW" altLang="en-US" sz="1400" b="1" dirty="0"/>
        </a:p>
      </dgm:t>
    </dgm:pt>
    <dgm:pt modelId="{53453B20-1626-4804-9781-9C51503703AA}" type="parTrans" cxnId="{DFD66315-0562-48D6-A64B-9D76CC143DC2}">
      <dgm:prSet/>
      <dgm:spPr/>
      <dgm:t>
        <a:bodyPr/>
        <a:lstStyle/>
        <a:p>
          <a:endParaRPr lang="zh-TW" altLang="en-US"/>
        </a:p>
      </dgm:t>
    </dgm:pt>
    <dgm:pt modelId="{A53E8C52-A400-4953-A3DD-3C6A07FD931E}" type="sibTrans" cxnId="{DFD66315-0562-48D6-A64B-9D76CC143DC2}">
      <dgm:prSet/>
      <dgm:spPr/>
      <dgm:t>
        <a:bodyPr/>
        <a:lstStyle/>
        <a:p>
          <a:endParaRPr lang="zh-TW" altLang="en-US"/>
        </a:p>
      </dgm:t>
    </dgm:pt>
    <dgm:pt modelId="{F024316F-4F97-4ECA-A2AA-45DAD119F846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療程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E138E7-78A3-4961-8E06-B58EEF8FEEED}" type="parTrans" cxnId="{6448A880-19F9-4235-AEA7-03D5BBFE54AD}">
      <dgm:prSet/>
      <dgm:spPr/>
      <dgm:t>
        <a:bodyPr/>
        <a:lstStyle/>
        <a:p>
          <a:endParaRPr lang="zh-TW" altLang="en-US"/>
        </a:p>
      </dgm:t>
    </dgm:pt>
    <dgm:pt modelId="{84968214-0C3B-4E35-94EE-C3FE0134681A}" type="sibTrans" cxnId="{6448A880-19F9-4235-AEA7-03D5BBFE54AD}">
      <dgm:prSet/>
      <dgm:spPr/>
      <dgm:t>
        <a:bodyPr/>
        <a:lstStyle/>
        <a:p>
          <a:endParaRPr lang="zh-TW" altLang="en-US"/>
        </a:p>
      </dgm:t>
    </dgm:pt>
    <dgm:pt modelId="{AE87E1E0-E33B-42FE-844E-47EA8C9247EB}">
      <dgm:prSet phldrT="[文字]" custT="1"/>
      <dgm:spPr/>
      <dgm:t>
        <a:bodyPr/>
        <a:lstStyle/>
        <a:p>
          <a:pPr algn="ctr"/>
          <a:r>
            <a:rPr lang="zh-TW" altLang="en-U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加大音量</a:t>
          </a:r>
          <a:endParaRPr lang="zh-TW" alt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B21949-BBF6-4A66-B86D-5722D89FFDA9}" type="parTrans" cxnId="{C54758CB-41A7-4598-B1EE-01F5A0588D1A}">
      <dgm:prSet/>
      <dgm:spPr/>
      <dgm:t>
        <a:bodyPr/>
        <a:lstStyle/>
        <a:p>
          <a:endParaRPr lang="zh-TW" altLang="en-US"/>
        </a:p>
      </dgm:t>
    </dgm:pt>
    <dgm:pt modelId="{76B1940F-136C-476E-99EC-37E5CBDC2252}" type="sibTrans" cxnId="{C54758CB-41A7-4598-B1EE-01F5A0588D1A}">
      <dgm:prSet/>
      <dgm:spPr/>
      <dgm:t>
        <a:bodyPr/>
        <a:lstStyle/>
        <a:p>
          <a:endParaRPr lang="zh-TW" altLang="en-US"/>
        </a:p>
      </dgm:t>
    </dgm:pt>
    <dgm:pt modelId="{8E307EDE-086A-4BB9-9254-D30E55283F9A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重新適應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44F82E-6D3D-48CF-8F48-637D0CB77A9F}" type="parTrans" cxnId="{A433F2AB-4F3A-4B4D-81AC-536AB3E3327B}">
      <dgm:prSet/>
      <dgm:spPr/>
      <dgm:t>
        <a:bodyPr/>
        <a:lstStyle/>
        <a:p>
          <a:endParaRPr lang="zh-TW" altLang="en-US"/>
        </a:p>
      </dgm:t>
    </dgm:pt>
    <dgm:pt modelId="{62E0E780-ACE2-4219-AD3A-23C71C079C26}" type="sibTrans" cxnId="{A433F2AB-4F3A-4B4D-81AC-536AB3E3327B}">
      <dgm:prSet/>
      <dgm:spPr/>
      <dgm:t>
        <a:bodyPr/>
        <a:lstStyle/>
        <a:p>
          <a:endParaRPr lang="zh-TW" altLang="en-US"/>
        </a:p>
      </dgm:t>
    </dgm:pt>
    <dgm:pt modelId="{C14AB7F2-FE07-4D2B-8185-BFBB3873B786}">
      <dgm:prSet phldrT="[文字]" custT="1"/>
      <dgm:spPr/>
      <dgm:t>
        <a:bodyPr/>
        <a:lstStyle/>
        <a:p>
          <a:pPr algn="ctr"/>
          <a:r>
            <a:rPr lang="zh-TW" altLang="en-US" sz="16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習慣音量</a:t>
          </a:r>
          <a:endParaRPr lang="zh-TW" altLang="en-US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318A0C-9452-4DC9-A374-23F6288FFF6A}" type="parTrans" cxnId="{7BA40A02-8D69-455A-AF10-4225FD8C25E2}">
      <dgm:prSet/>
      <dgm:spPr/>
      <dgm:t>
        <a:bodyPr/>
        <a:lstStyle/>
        <a:p>
          <a:endParaRPr lang="zh-TW" altLang="en-US"/>
        </a:p>
      </dgm:t>
    </dgm:pt>
    <dgm:pt modelId="{B318013C-2396-4F62-A9F3-CF1D3AC6CD92}" type="sibTrans" cxnId="{7BA40A02-8D69-455A-AF10-4225FD8C25E2}">
      <dgm:prSet/>
      <dgm:spPr/>
      <dgm:t>
        <a:bodyPr/>
        <a:lstStyle/>
        <a:p>
          <a:endParaRPr lang="zh-TW" altLang="en-US"/>
        </a:p>
      </dgm:t>
    </dgm:pt>
    <dgm:pt modelId="{0748D373-8AC7-476B-B21D-0F4AE41C65EA}">
      <dgm:prSet phldrT="[文字]" custT="1"/>
      <dgm:spPr/>
      <dgm:t>
        <a:bodyPr/>
        <a:lstStyle/>
        <a:p>
          <a:pPr algn="ctr"/>
          <a:r>
            <a:rPr lang="en-US" sz="1400" b="1" i="0" dirty="0" smtClean="0"/>
            <a:t>reduce stress</a:t>
          </a:r>
          <a:endParaRPr lang="zh-TW" altLang="en-US" sz="1400" b="1" dirty="0"/>
        </a:p>
      </dgm:t>
    </dgm:pt>
    <dgm:pt modelId="{7A58845B-802E-4DA9-ACC6-ECB2856FCC15}" type="parTrans" cxnId="{90691B1C-D7A5-44D6-B6C1-D395872D16F1}">
      <dgm:prSet/>
      <dgm:spPr/>
      <dgm:t>
        <a:bodyPr/>
        <a:lstStyle/>
        <a:p>
          <a:endParaRPr lang="zh-TW" altLang="en-US"/>
        </a:p>
      </dgm:t>
    </dgm:pt>
    <dgm:pt modelId="{702C6981-41E7-48AF-925F-156FCD801EE3}" type="sibTrans" cxnId="{90691B1C-D7A5-44D6-B6C1-D395872D16F1}">
      <dgm:prSet/>
      <dgm:spPr/>
      <dgm:t>
        <a:bodyPr/>
        <a:lstStyle/>
        <a:p>
          <a:endParaRPr lang="zh-TW" altLang="en-US"/>
        </a:p>
      </dgm:t>
    </dgm:pt>
    <dgm:pt modelId="{457318D1-6827-4D63-812E-0E73A15D8B04}">
      <dgm:prSet phldrT="[文字]" custT="1"/>
      <dgm:spPr/>
      <dgm:t>
        <a:bodyPr/>
        <a:lstStyle/>
        <a:p>
          <a:pPr algn="ctr"/>
          <a:r>
            <a:rPr lang="en-US" sz="1400" b="1" i="0" dirty="0" err="1" smtClean="0"/>
            <a:t>Monoloudness</a:t>
          </a:r>
          <a:endParaRPr lang="zh-TW" altLang="en-US" sz="1400" b="1" dirty="0"/>
        </a:p>
      </dgm:t>
    </dgm:pt>
    <dgm:pt modelId="{26802BDF-68FA-4793-8F81-7330C7EE4D6F}" type="parTrans" cxnId="{746E36C6-059E-40DC-A0D9-B912ED5175A9}">
      <dgm:prSet/>
      <dgm:spPr/>
      <dgm:t>
        <a:bodyPr/>
        <a:lstStyle/>
        <a:p>
          <a:endParaRPr lang="zh-TW" altLang="en-US"/>
        </a:p>
      </dgm:t>
    </dgm:pt>
    <dgm:pt modelId="{13FB5BE6-3E29-4AAC-B543-704945563E46}" type="sibTrans" cxnId="{746E36C6-059E-40DC-A0D9-B912ED5175A9}">
      <dgm:prSet/>
      <dgm:spPr/>
      <dgm:t>
        <a:bodyPr/>
        <a:lstStyle/>
        <a:p>
          <a:endParaRPr lang="zh-TW" altLang="en-US"/>
        </a:p>
      </dgm:t>
    </dgm:pt>
    <dgm:pt modelId="{5FE10A1C-4B8E-4CD8-BD39-717FFF241021}">
      <dgm:prSet phldrT="[文字]" custT="1"/>
      <dgm:spPr/>
      <dgm:t>
        <a:bodyPr/>
        <a:lstStyle/>
        <a:p>
          <a:pPr algn="ctr"/>
          <a:r>
            <a:rPr lang="en-US" sz="1400" b="1" i="0" dirty="0" smtClean="0"/>
            <a:t>imprecise consonants</a:t>
          </a:r>
        </a:p>
        <a:p>
          <a:pPr algn="ctr"/>
          <a:endParaRPr lang="zh-TW" altLang="en-US" sz="1400" b="1" dirty="0"/>
        </a:p>
      </dgm:t>
    </dgm:pt>
    <dgm:pt modelId="{A67ED98B-3B24-40CE-BC92-33367F039F7F}" type="parTrans" cxnId="{737C20B8-52A5-4983-9A44-DE5FAB973009}">
      <dgm:prSet/>
      <dgm:spPr/>
      <dgm:t>
        <a:bodyPr/>
        <a:lstStyle/>
        <a:p>
          <a:endParaRPr lang="zh-TW" altLang="en-US"/>
        </a:p>
      </dgm:t>
    </dgm:pt>
    <dgm:pt modelId="{51339954-FBA1-498D-948A-BBC2A20286EA}" type="sibTrans" cxnId="{737C20B8-52A5-4983-9A44-DE5FAB973009}">
      <dgm:prSet/>
      <dgm:spPr/>
      <dgm:t>
        <a:bodyPr/>
        <a:lstStyle/>
        <a:p>
          <a:endParaRPr lang="zh-TW" altLang="en-US"/>
        </a:p>
      </dgm:t>
    </dgm:pt>
    <dgm:pt modelId="{E8EB218B-56D5-410C-B1AD-1E33F9DB7670}">
      <dgm:prSet phldrT="[文字]" custT="1"/>
      <dgm:spPr/>
      <dgm:t>
        <a:bodyPr/>
        <a:lstStyle/>
        <a:p>
          <a:pPr algn="ctr"/>
          <a:r>
            <a:rPr lang="zh-TW" altLang="en-U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加大音調變化</a:t>
          </a:r>
          <a:endParaRPr lang="zh-TW" altLang="en-US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1E2F08-2AE7-4F7E-ABCD-F94ECAC98E0F}" type="parTrans" cxnId="{0A2682DC-810E-47D6-B99F-34257ADA2A8C}">
      <dgm:prSet/>
      <dgm:spPr/>
      <dgm:t>
        <a:bodyPr/>
        <a:lstStyle/>
        <a:p>
          <a:endParaRPr lang="zh-TW" altLang="en-US"/>
        </a:p>
      </dgm:t>
    </dgm:pt>
    <dgm:pt modelId="{5003D52F-E7AA-4584-8695-A03C9934EA7D}" type="sibTrans" cxnId="{0A2682DC-810E-47D6-B99F-34257ADA2A8C}">
      <dgm:prSet/>
      <dgm:spPr/>
      <dgm:t>
        <a:bodyPr/>
        <a:lstStyle/>
        <a:p>
          <a:endParaRPr lang="zh-TW" altLang="en-US"/>
        </a:p>
      </dgm:t>
    </dgm:pt>
    <dgm:pt modelId="{75AEBC68-E9ED-481E-88C9-3B8EDBA55A4A}">
      <dgm:prSet phldrT="[文字]" custT="1"/>
      <dgm:spPr/>
      <dgm:t>
        <a:bodyPr/>
        <a:lstStyle/>
        <a:p>
          <a:pPr algn="ctr"/>
          <a:r>
            <a:rPr lang="zh-TW" altLang="en-U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誇張的發音</a:t>
          </a:r>
          <a:endParaRPr lang="zh-TW" altLang="en-US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C30882-B1E6-4BED-A9E4-18ECFD76CF76}" type="parTrans" cxnId="{25D58754-43C6-43C4-AFD0-3B1EA3C5E78C}">
      <dgm:prSet/>
      <dgm:spPr/>
      <dgm:t>
        <a:bodyPr/>
        <a:lstStyle/>
        <a:p>
          <a:endParaRPr lang="zh-TW" altLang="en-US"/>
        </a:p>
      </dgm:t>
    </dgm:pt>
    <dgm:pt modelId="{FB4DE6D0-A798-4837-A340-05FACA80191D}" type="sibTrans" cxnId="{25D58754-43C6-43C4-AFD0-3B1EA3C5E78C}">
      <dgm:prSet/>
      <dgm:spPr/>
      <dgm:t>
        <a:bodyPr/>
        <a:lstStyle/>
        <a:p>
          <a:endParaRPr lang="zh-TW" altLang="en-US"/>
        </a:p>
      </dgm:t>
    </dgm:pt>
    <dgm:pt modelId="{28896C99-55E3-4442-BEDA-A41182390FEE}">
      <dgm:prSet phldrT="[文字]" custT="1"/>
      <dgm:spPr/>
      <dgm:t>
        <a:bodyPr/>
        <a:lstStyle/>
        <a:p>
          <a:pPr algn="ctr"/>
          <a:r>
            <a:rPr lang="zh-TW" altLang="en-US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單音、詞、短句、短文</a:t>
          </a:r>
          <a:endParaRPr lang="zh-TW" altLang="en-US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62F712-6191-422D-9FD0-AF797C5A727E}" type="parTrans" cxnId="{F646C616-DAAF-4585-9724-81790ABB8C86}">
      <dgm:prSet/>
      <dgm:spPr/>
      <dgm:t>
        <a:bodyPr/>
        <a:lstStyle/>
        <a:p>
          <a:endParaRPr lang="zh-TW" altLang="en-US"/>
        </a:p>
      </dgm:t>
    </dgm:pt>
    <dgm:pt modelId="{BCB58BCF-8077-4DE2-BBFA-0475C7E5969E}" type="sibTrans" cxnId="{F646C616-DAAF-4585-9724-81790ABB8C86}">
      <dgm:prSet/>
      <dgm:spPr/>
      <dgm:t>
        <a:bodyPr/>
        <a:lstStyle/>
        <a:p>
          <a:endParaRPr lang="zh-TW" altLang="en-US"/>
        </a:p>
      </dgm:t>
    </dgm:pt>
    <dgm:pt modelId="{BC5F4C72-5D91-4A9E-A0A8-130F5C303FFD}">
      <dgm:prSet phldrT="[文字]" custT="1"/>
      <dgm:spPr/>
      <dgm:t>
        <a:bodyPr/>
        <a:lstStyle/>
        <a:p>
          <a:pPr algn="ctr"/>
          <a:r>
            <a:rPr lang="zh-TW" altLang="en-US" sz="16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肌肉發力</a:t>
          </a:r>
          <a:endParaRPr lang="zh-TW" altLang="en-US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704597-62BF-4E34-85AF-C22B2402361C}" type="parTrans" cxnId="{EA123C05-EDD9-4E8D-BE4D-386A15702B7C}">
      <dgm:prSet/>
      <dgm:spPr/>
      <dgm:t>
        <a:bodyPr/>
        <a:lstStyle/>
        <a:p>
          <a:endParaRPr lang="zh-TW" altLang="en-US"/>
        </a:p>
      </dgm:t>
    </dgm:pt>
    <dgm:pt modelId="{C2745481-D2E1-43A0-B7BB-768CADC43D70}" type="sibTrans" cxnId="{EA123C05-EDD9-4E8D-BE4D-386A15702B7C}">
      <dgm:prSet/>
      <dgm:spPr/>
      <dgm:t>
        <a:bodyPr/>
        <a:lstStyle/>
        <a:p>
          <a:endParaRPr lang="zh-TW" altLang="en-US"/>
        </a:p>
      </dgm:t>
    </dgm:pt>
    <dgm:pt modelId="{B15C8F5F-57C8-4C32-A7D0-0EFC2537E437}">
      <dgm:prSet phldrT="[文字]" custT="1"/>
      <dgm:spPr/>
      <dgm:t>
        <a:bodyPr/>
        <a:lstStyle/>
        <a:p>
          <a:pPr algn="ctr"/>
          <a:r>
            <a:rPr lang="zh-TW" altLang="en-US" sz="16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維持言語功能</a:t>
          </a:r>
          <a:endParaRPr lang="zh-TW" altLang="en-US" sz="1600" dirty="0"/>
        </a:p>
      </dgm:t>
    </dgm:pt>
    <dgm:pt modelId="{A78729B9-B029-49BD-AB9E-64D353A3F005}" type="parTrans" cxnId="{3489AE52-D3E9-41FC-9488-F4E28E690CC3}">
      <dgm:prSet/>
      <dgm:spPr/>
      <dgm:t>
        <a:bodyPr/>
        <a:lstStyle/>
        <a:p>
          <a:endParaRPr lang="zh-TW" altLang="en-US"/>
        </a:p>
      </dgm:t>
    </dgm:pt>
    <dgm:pt modelId="{49281438-CF5D-4291-A050-4DBF00C5E45C}" type="sibTrans" cxnId="{3489AE52-D3E9-41FC-9488-F4E28E690CC3}">
      <dgm:prSet/>
      <dgm:spPr/>
      <dgm:t>
        <a:bodyPr/>
        <a:lstStyle/>
        <a:p>
          <a:endParaRPr lang="zh-TW" altLang="en-US"/>
        </a:p>
      </dgm:t>
    </dgm:pt>
    <dgm:pt modelId="{EFBA404D-8FFC-47EC-AE36-1ED72EE0A13D}">
      <dgm:prSet phldrT="[文字]" custT="1"/>
      <dgm:spPr/>
      <dgm:t>
        <a:bodyPr/>
        <a:lstStyle/>
        <a:p>
          <a:pPr algn="ctr"/>
          <a:r>
            <a:rPr lang="zh-TW" altLang="en-US" sz="16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減緩退化</a:t>
          </a:r>
          <a:endParaRPr lang="en-US" altLang="zh-TW" sz="16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/>
          <a:endParaRPr lang="zh-TW" altLang="en-US" sz="1200" dirty="0"/>
        </a:p>
      </dgm:t>
    </dgm:pt>
    <dgm:pt modelId="{EF95A60B-51CE-40BE-BC1D-F4F47E250B9A}" type="parTrans" cxnId="{003F11DD-8E4D-4F65-A13D-2722C3B8E8DF}">
      <dgm:prSet/>
      <dgm:spPr/>
      <dgm:t>
        <a:bodyPr/>
        <a:lstStyle/>
        <a:p>
          <a:endParaRPr lang="zh-TW" altLang="en-US"/>
        </a:p>
      </dgm:t>
    </dgm:pt>
    <dgm:pt modelId="{851ADB9E-8D19-495C-9DEB-72F50EB1A042}" type="sibTrans" cxnId="{003F11DD-8E4D-4F65-A13D-2722C3B8E8DF}">
      <dgm:prSet/>
      <dgm:spPr/>
      <dgm:t>
        <a:bodyPr/>
        <a:lstStyle/>
        <a:p>
          <a:endParaRPr lang="zh-TW" altLang="en-US"/>
        </a:p>
      </dgm:t>
    </dgm:pt>
    <dgm:pt modelId="{DD872852-E4BC-431E-B5E1-4618C45B9724}" type="pres">
      <dgm:prSet presAssocID="{FF4BE8D1-97F0-499C-921A-63FF19EC992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2E6F2F8-9D98-49FC-95FC-CE72B429FE81}" type="pres">
      <dgm:prSet presAssocID="{21E37902-1537-4E4A-9B66-90EC3CB70EB4}" presName="parentText1" presStyleLbl="node1" presStyleIdx="0" presStyleCnt="3" custScaleX="1026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633150-AB80-4FC8-B771-81A51F904E1D}" type="pres">
      <dgm:prSet presAssocID="{21E37902-1537-4E4A-9B66-90EC3CB70EB4}" presName="childText1" presStyleLbl="solidAlignAcc1" presStyleIdx="0" presStyleCnt="3" custScaleX="109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2DB045-932E-4CC7-AB2C-4C541C72275E}" type="pres">
      <dgm:prSet presAssocID="{F024316F-4F97-4ECA-A2AA-45DAD119F846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9445D7-6C03-4DD6-AB7A-DFD6B5C3B914}" type="pres">
      <dgm:prSet presAssocID="{F024316F-4F97-4ECA-A2AA-45DAD119F846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5534FC-E742-4CDC-8678-FE0E2A1D757B}" type="pres">
      <dgm:prSet presAssocID="{8E307EDE-086A-4BB9-9254-D30E55283F9A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E3C0F4-CFAC-46AE-B934-5E16E54159A0}" type="pres">
      <dgm:prSet presAssocID="{8E307EDE-086A-4BB9-9254-D30E55283F9A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0809CE0-DF99-4200-B6D4-4C6A250AEE8F}" type="presOf" srcId="{C14AB7F2-FE07-4D2B-8185-BFBB3873B786}" destId="{0CE3C0F4-CFAC-46AE-B934-5E16E54159A0}" srcOrd="0" destOrd="0" presId="urn:microsoft.com/office/officeart/2009/3/layout/IncreasingArrowsProcess"/>
    <dgm:cxn modelId="{003F11DD-8E4D-4F65-A13D-2722C3B8E8DF}" srcId="{8E307EDE-086A-4BB9-9254-D30E55283F9A}" destId="{EFBA404D-8FFC-47EC-AE36-1ED72EE0A13D}" srcOrd="3" destOrd="0" parTransId="{EF95A60B-51CE-40BE-BC1D-F4F47E250B9A}" sibTransId="{851ADB9E-8D19-495C-9DEB-72F50EB1A042}"/>
    <dgm:cxn modelId="{C36F042F-72FF-4AAF-8D4E-5DA27B4ACF96}" type="presOf" srcId="{5FE10A1C-4B8E-4CD8-BD39-717FFF241021}" destId="{C8633150-AB80-4FC8-B771-81A51F904E1D}" srcOrd="0" destOrd="3" presId="urn:microsoft.com/office/officeart/2009/3/layout/IncreasingArrowsProcess"/>
    <dgm:cxn modelId="{C54758CB-41A7-4598-B1EE-01F5A0588D1A}" srcId="{F024316F-4F97-4ECA-A2AA-45DAD119F846}" destId="{AE87E1E0-E33B-42FE-844E-47EA8C9247EB}" srcOrd="0" destOrd="0" parTransId="{AEB21949-BBF6-4A66-B86D-5722D89FFDA9}" sibTransId="{76B1940F-136C-476E-99EC-37E5CBDC2252}"/>
    <dgm:cxn modelId="{A433F2AB-4F3A-4B4D-81AC-536AB3E3327B}" srcId="{FF4BE8D1-97F0-499C-921A-63FF19EC992D}" destId="{8E307EDE-086A-4BB9-9254-D30E55283F9A}" srcOrd="2" destOrd="0" parTransId="{8944F82E-6D3D-48CF-8F48-637D0CB77A9F}" sibTransId="{62E0E780-ACE2-4219-AD3A-23C71C079C26}"/>
    <dgm:cxn modelId="{F646C616-DAAF-4585-9724-81790ABB8C86}" srcId="{F024316F-4F97-4ECA-A2AA-45DAD119F846}" destId="{28896C99-55E3-4442-BEDA-A41182390FEE}" srcOrd="3" destOrd="0" parTransId="{D862F712-6191-422D-9FD0-AF797C5A727E}" sibTransId="{BCB58BCF-8077-4DE2-BBFA-0475C7E5969E}"/>
    <dgm:cxn modelId="{737C20B8-52A5-4983-9A44-DE5FAB973009}" srcId="{21E37902-1537-4E4A-9B66-90EC3CB70EB4}" destId="{5FE10A1C-4B8E-4CD8-BD39-717FFF241021}" srcOrd="3" destOrd="0" parTransId="{A67ED98B-3B24-40CE-BC92-33367F039F7F}" sibTransId="{51339954-FBA1-498D-948A-BBC2A20286EA}"/>
    <dgm:cxn modelId="{25D58754-43C6-43C4-AFD0-3B1EA3C5E78C}" srcId="{F024316F-4F97-4ECA-A2AA-45DAD119F846}" destId="{75AEBC68-E9ED-481E-88C9-3B8EDBA55A4A}" srcOrd="2" destOrd="0" parTransId="{43C30882-B1E6-4BED-A9E4-18ECFD76CF76}" sibTransId="{FB4DE6D0-A798-4837-A340-05FACA80191D}"/>
    <dgm:cxn modelId="{F0DF3458-4170-45E7-A3CF-B8FF5F540046}" type="presOf" srcId="{F024316F-4F97-4ECA-A2AA-45DAD119F846}" destId="{632DB045-932E-4CC7-AB2C-4C541C72275E}" srcOrd="0" destOrd="0" presId="urn:microsoft.com/office/officeart/2009/3/layout/IncreasingArrowsProcess"/>
    <dgm:cxn modelId="{6448A880-19F9-4235-AEA7-03D5BBFE54AD}" srcId="{FF4BE8D1-97F0-499C-921A-63FF19EC992D}" destId="{F024316F-4F97-4ECA-A2AA-45DAD119F846}" srcOrd="1" destOrd="0" parTransId="{F3E138E7-78A3-4961-8E06-B58EEF8FEEED}" sibTransId="{84968214-0C3B-4E35-94EE-C3FE0134681A}"/>
    <dgm:cxn modelId="{EA123C05-EDD9-4E8D-BE4D-386A15702B7C}" srcId="{8E307EDE-086A-4BB9-9254-D30E55283F9A}" destId="{BC5F4C72-5D91-4A9E-A0A8-130F5C303FFD}" srcOrd="1" destOrd="0" parTransId="{90704597-62BF-4E34-85AF-C22B2402361C}" sibTransId="{C2745481-D2E1-43A0-B7BB-768CADC43D70}"/>
    <dgm:cxn modelId="{C48F2463-30A9-4533-8969-FEE7B73101DC}" type="presOf" srcId="{AE87E1E0-E33B-42FE-844E-47EA8C9247EB}" destId="{519445D7-6C03-4DD6-AB7A-DFD6B5C3B914}" srcOrd="0" destOrd="0" presId="urn:microsoft.com/office/officeart/2009/3/layout/IncreasingArrowsProcess"/>
    <dgm:cxn modelId="{B4F38DC1-A9EE-4C7F-A5D5-8541FE90345A}" type="presOf" srcId="{457318D1-6827-4D63-812E-0E73A15D8B04}" destId="{C8633150-AB80-4FC8-B771-81A51F904E1D}" srcOrd="0" destOrd="2" presId="urn:microsoft.com/office/officeart/2009/3/layout/IncreasingArrowsProcess"/>
    <dgm:cxn modelId="{E59E5EC3-EAD3-495A-AD75-7C3D1863BCB7}" type="presOf" srcId="{672AF14B-1B34-446F-BF1F-9AAA33BD577B}" destId="{C8633150-AB80-4FC8-B771-81A51F904E1D}" srcOrd="0" destOrd="0" presId="urn:microsoft.com/office/officeart/2009/3/layout/IncreasingArrowsProcess"/>
    <dgm:cxn modelId="{4319F6BD-16B4-4DE8-9E94-19BBD1714695}" type="presOf" srcId="{0748D373-8AC7-476B-B21D-0F4AE41C65EA}" destId="{C8633150-AB80-4FC8-B771-81A51F904E1D}" srcOrd="0" destOrd="1" presId="urn:microsoft.com/office/officeart/2009/3/layout/IncreasingArrowsProcess"/>
    <dgm:cxn modelId="{2FF0C075-D576-416B-84E3-9F24B122B169}" type="presOf" srcId="{EFBA404D-8FFC-47EC-AE36-1ED72EE0A13D}" destId="{0CE3C0F4-CFAC-46AE-B934-5E16E54159A0}" srcOrd="0" destOrd="3" presId="urn:microsoft.com/office/officeart/2009/3/layout/IncreasingArrowsProcess"/>
    <dgm:cxn modelId="{DFD66315-0562-48D6-A64B-9D76CC143DC2}" srcId="{21E37902-1537-4E4A-9B66-90EC3CB70EB4}" destId="{672AF14B-1B34-446F-BF1F-9AAA33BD577B}" srcOrd="0" destOrd="0" parTransId="{53453B20-1626-4804-9781-9C51503703AA}" sibTransId="{A53E8C52-A400-4953-A3DD-3C6A07FD931E}"/>
    <dgm:cxn modelId="{7BA40A02-8D69-455A-AF10-4225FD8C25E2}" srcId="{8E307EDE-086A-4BB9-9254-D30E55283F9A}" destId="{C14AB7F2-FE07-4D2B-8185-BFBB3873B786}" srcOrd="0" destOrd="0" parTransId="{5D318A0C-9452-4DC9-A374-23F6288FFF6A}" sibTransId="{B318013C-2396-4F62-A9F3-CF1D3AC6CD92}"/>
    <dgm:cxn modelId="{1782D368-D26C-4F87-A78B-AB0717307BE1}" type="presOf" srcId="{BC5F4C72-5D91-4A9E-A0A8-130F5C303FFD}" destId="{0CE3C0F4-CFAC-46AE-B934-5E16E54159A0}" srcOrd="0" destOrd="1" presId="urn:microsoft.com/office/officeart/2009/3/layout/IncreasingArrowsProcess"/>
    <dgm:cxn modelId="{91056CB2-5F37-4296-8E8F-ADC8A32A30FE}" type="presOf" srcId="{FF4BE8D1-97F0-499C-921A-63FF19EC992D}" destId="{DD872852-E4BC-431E-B5E1-4618C45B9724}" srcOrd="0" destOrd="0" presId="urn:microsoft.com/office/officeart/2009/3/layout/IncreasingArrowsProcess"/>
    <dgm:cxn modelId="{0A2682DC-810E-47D6-B99F-34257ADA2A8C}" srcId="{F024316F-4F97-4ECA-A2AA-45DAD119F846}" destId="{E8EB218B-56D5-410C-B1AD-1E33F9DB7670}" srcOrd="1" destOrd="0" parTransId="{591E2F08-2AE7-4F7E-ABCD-F94ECAC98E0F}" sibTransId="{5003D52F-E7AA-4584-8695-A03C9934EA7D}"/>
    <dgm:cxn modelId="{F7DEACA7-6400-41B4-8056-8B4954AA5197}" type="presOf" srcId="{21E37902-1537-4E4A-9B66-90EC3CB70EB4}" destId="{92E6F2F8-9D98-49FC-95FC-CE72B429FE81}" srcOrd="0" destOrd="0" presId="urn:microsoft.com/office/officeart/2009/3/layout/IncreasingArrowsProcess"/>
    <dgm:cxn modelId="{D89B5747-9D16-491A-BE85-C106972F3A41}" srcId="{FF4BE8D1-97F0-499C-921A-63FF19EC992D}" destId="{21E37902-1537-4E4A-9B66-90EC3CB70EB4}" srcOrd="0" destOrd="0" parTransId="{CA93BAE3-CC8F-4C0B-BEC7-57CD79D305C0}" sibTransId="{9070FDD3-269D-4041-93D8-D87246142D79}"/>
    <dgm:cxn modelId="{496AFFE2-2079-4445-9D6D-1F975DCA3C44}" type="presOf" srcId="{B15C8F5F-57C8-4C32-A7D0-0EFC2537E437}" destId="{0CE3C0F4-CFAC-46AE-B934-5E16E54159A0}" srcOrd="0" destOrd="2" presId="urn:microsoft.com/office/officeart/2009/3/layout/IncreasingArrowsProcess"/>
    <dgm:cxn modelId="{3489AE52-D3E9-41FC-9488-F4E28E690CC3}" srcId="{8E307EDE-086A-4BB9-9254-D30E55283F9A}" destId="{B15C8F5F-57C8-4C32-A7D0-0EFC2537E437}" srcOrd="2" destOrd="0" parTransId="{A78729B9-B029-49BD-AB9E-64D353A3F005}" sibTransId="{49281438-CF5D-4291-A050-4DBF00C5E45C}"/>
    <dgm:cxn modelId="{36A44FD0-8503-48D2-8239-1C10BBF151B6}" type="presOf" srcId="{E8EB218B-56D5-410C-B1AD-1E33F9DB7670}" destId="{519445D7-6C03-4DD6-AB7A-DFD6B5C3B914}" srcOrd="0" destOrd="1" presId="urn:microsoft.com/office/officeart/2009/3/layout/IncreasingArrowsProcess"/>
    <dgm:cxn modelId="{431DA4B4-F2E4-45CA-8D15-2CFAC98EF312}" type="presOf" srcId="{75AEBC68-E9ED-481E-88C9-3B8EDBA55A4A}" destId="{519445D7-6C03-4DD6-AB7A-DFD6B5C3B914}" srcOrd="0" destOrd="2" presId="urn:microsoft.com/office/officeart/2009/3/layout/IncreasingArrowsProcess"/>
    <dgm:cxn modelId="{90691B1C-D7A5-44D6-B6C1-D395872D16F1}" srcId="{21E37902-1537-4E4A-9B66-90EC3CB70EB4}" destId="{0748D373-8AC7-476B-B21D-0F4AE41C65EA}" srcOrd="1" destOrd="0" parTransId="{7A58845B-802E-4DA9-ACC6-ECB2856FCC15}" sibTransId="{702C6981-41E7-48AF-925F-156FCD801EE3}"/>
    <dgm:cxn modelId="{746E36C6-059E-40DC-A0D9-B912ED5175A9}" srcId="{21E37902-1537-4E4A-9B66-90EC3CB70EB4}" destId="{457318D1-6827-4D63-812E-0E73A15D8B04}" srcOrd="2" destOrd="0" parTransId="{26802BDF-68FA-4793-8F81-7330C7EE4D6F}" sibTransId="{13FB5BE6-3E29-4AAC-B543-704945563E46}"/>
    <dgm:cxn modelId="{6C6547F4-B728-4E44-95E8-319B8D9F7F4B}" type="presOf" srcId="{8E307EDE-086A-4BB9-9254-D30E55283F9A}" destId="{115534FC-E742-4CDC-8678-FE0E2A1D757B}" srcOrd="0" destOrd="0" presId="urn:microsoft.com/office/officeart/2009/3/layout/IncreasingArrowsProcess"/>
    <dgm:cxn modelId="{3182320D-14CC-4C88-ACA6-F0733063E5E3}" type="presOf" srcId="{28896C99-55E3-4442-BEDA-A41182390FEE}" destId="{519445D7-6C03-4DD6-AB7A-DFD6B5C3B914}" srcOrd="0" destOrd="3" presId="urn:microsoft.com/office/officeart/2009/3/layout/IncreasingArrowsProcess"/>
    <dgm:cxn modelId="{2BE861C3-025B-46D3-9141-6F86FBE7E962}" type="presParOf" srcId="{DD872852-E4BC-431E-B5E1-4618C45B9724}" destId="{92E6F2F8-9D98-49FC-95FC-CE72B429FE81}" srcOrd="0" destOrd="0" presId="urn:microsoft.com/office/officeart/2009/3/layout/IncreasingArrowsProcess"/>
    <dgm:cxn modelId="{6E0DC087-FC9B-42B7-A6E9-7F830FE697DB}" type="presParOf" srcId="{DD872852-E4BC-431E-B5E1-4618C45B9724}" destId="{C8633150-AB80-4FC8-B771-81A51F904E1D}" srcOrd="1" destOrd="0" presId="urn:microsoft.com/office/officeart/2009/3/layout/IncreasingArrowsProcess"/>
    <dgm:cxn modelId="{2266CC3B-8676-4F6B-BF09-B557CFB9A0AE}" type="presParOf" srcId="{DD872852-E4BC-431E-B5E1-4618C45B9724}" destId="{632DB045-932E-4CC7-AB2C-4C541C72275E}" srcOrd="2" destOrd="0" presId="urn:microsoft.com/office/officeart/2009/3/layout/IncreasingArrowsProcess"/>
    <dgm:cxn modelId="{F7D18747-ED87-4908-9497-A408DA6C9492}" type="presParOf" srcId="{DD872852-E4BC-431E-B5E1-4618C45B9724}" destId="{519445D7-6C03-4DD6-AB7A-DFD6B5C3B914}" srcOrd="3" destOrd="0" presId="urn:microsoft.com/office/officeart/2009/3/layout/IncreasingArrowsProcess"/>
    <dgm:cxn modelId="{45F8EBEF-8A60-45C3-BA49-68AC99C4DAD6}" type="presParOf" srcId="{DD872852-E4BC-431E-B5E1-4618C45B9724}" destId="{115534FC-E742-4CDC-8678-FE0E2A1D757B}" srcOrd="4" destOrd="0" presId="urn:microsoft.com/office/officeart/2009/3/layout/IncreasingArrowsProcess"/>
    <dgm:cxn modelId="{14C9D5C9-2FA2-493C-96A0-C1A238428F25}" type="presParOf" srcId="{DD872852-E4BC-431E-B5E1-4618C45B9724}" destId="{0CE3C0F4-CFAC-46AE-B934-5E16E54159A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BEF332-5588-441F-A572-B92E1E52629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4658A27-71A3-4FFB-A870-AED3EF57A0B1}">
      <dgm:prSet phldrT="[文字]"/>
      <dgm:spPr/>
      <dgm:t>
        <a:bodyPr anchor="ctr" anchorCtr="1"/>
        <a:lstStyle/>
        <a:p>
          <a:r>
            <a:rPr lang="en-US" altLang="en-US" dirty="0" smtClean="0"/>
            <a:t>issue</a:t>
          </a:r>
          <a:endParaRPr lang="zh-TW" altLang="en-US" dirty="0"/>
        </a:p>
      </dgm:t>
    </dgm:pt>
    <dgm:pt modelId="{64E65A66-1DD1-4128-8D4D-42CE054F71C7}" type="parTrans" cxnId="{E4900FB8-49E5-4903-8F2A-C75683F27092}">
      <dgm:prSet/>
      <dgm:spPr/>
      <dgm:t>
        <a:bodyPr/>
        <a:lstStyle/>
        <a:p>
          <a:endParaRPr lang="zh-TW" altLang="en-US"/>
        </a:p>
      </dgm:t>
    </dgm:pt>
    <dgm:pt modelId="{2880DC98-1905-4A67-92FA-83B5DE1166A7}" type="sibTrans" cxnId="{E4900FB8-49E5-4903-8F2A-C75683F27092}">
      <dgm:prSet/>
      <dgm:spPr/>
      <dgm:t>
        <a:bodyPr/>
        <a:lstStyle/>
        <a:p>
          <a:endParaRPr lang="zh-TW" altLang="en-US"/>
        </a:p>
      </dgm:t>
    </dgm:pt>
    <dgm:pt modelId="{46B3282D-FDD9-401C-BC53-C26C69BD7501}">
      <dgm:prSet phldrT="[文字]"/>
      <dgm:spPr/>
      <dgm:t>
        <a:bodyPr anchor="ctr" anchorCtr="1"/>
        <a:lstStyle/>
        <a:p>
          <a:r>
            <a:rPr lang="en-US" altLang="en-US" dirty="0" smtClean="0">
              <a:latin typeface="SAS Monospace Bold" panose="020B0709020202020204" pitchFamily="49" charset="0"/>
            </a:rPr>
            <a:t>Clinicians insufficiency</a:t>
          </a:r>
          <a:endParaRPr lang="zh-TW" altLang="en-US" dirty="0">
            <a:latin typeface="SAS Monospace Bold" panose="020B0709020202020204" pitchFamily="49" charset="0"/>
          </a:endParaRPr>
        </a:p>
      </dgm:t>
    </dgm:pt>
    <dgm:pt modelId="{B24751CE-4E3D-4F15-B471-39AFC74471F0}" type="parTrans" cxnId="{A53F1164-C9B9-4979-9949-CA4C9D179C4E}">
      <dgm:prSet/>
      <dgm:spPr/>
      <dgm:t>
        <a:bodyPr/>
        <a:lstStyle/>
        <a:p>
          <a:endParaRPr lang="zh-TW" altLang="en-US"/>
        </a:p>
      </dgm:t>
    </dgm:pt>
    <dgm:pt modelId="{4CD34A19-0350-4C54-8694-A1949295BDFF}" type="sibTrans" cxnId="{A53F1164-C9B9-4979-9949-CA4C9D179C4E}">
      <dgm:prSet/>
      <dgm:spPr/>
      <dgm:t>
        <a:bodyPr/>
        <a:lstStyle/>
        <a:p>
          <a:endParaRPr lang="zh-TW" altLang="en-US"/>
        </a:p>
      </dgm:t>
    </dgm:pt>
    <dgm:pt modelId="{57AE0A09-4698-4E24-9B82-F3A25E4E59F2}">
      <dgm:prSet phldrT="[文字]"/>
      <dgm:spPr/>
      <dgm:t>
        <a:bodyPr anchor="ctr" anchorCtr="1"/>
        <a:lstStyle/>
        <a:p>
          <a:r>
            <a:rPr lang="en-US" altLang="zh-TW" dirty="0" smtClean="0">
              <a:latin typeface="SAS Monospace Bold" panose="020B0709020202020204" pitchFamily="49" charset="0"/>
            </a:rPr>
            <a:t>Sustained treatment is required</a:t>
          </a:r>
          <a:endParaRPr lang="zh-TW" altLang="en-US" dirty="0">
            <a:latin typeface="SAS Monospace Bold" panose="020B0709020202020204" pitchFamily="49" charset="0"/>
          </a:endParaRPr>
        </a:p>
      </dgm:t>
    </dgm:pt>
    <dgm:pt modelId="{10C38A50-09A5-44FD-88FF-C59567C15CA3}" type="parTrans" cxnId="{C099D730-7FD5-496F-8829-1BF66905D3A1}">
      <dgm:prSet/>
      <dgm:spPr/>
      <dgm:t>
        <a:bodyPr/>
        <a:lstStyle/>
        <a:p>
          <a:endParaRPr lang="zh-TW" altLang="en-US"/>
        </a:p>
      </dgm:t>
    </dgm:pt>
    <dgm:pt modelId="{21A316BB-55C5-47AA-9A90-D39C05AB7B8F}" type="sibTrans" cxnId="{C099D730-7FD5-496F-8829-1BF66905D3A1}">
      <dgm:prSet/>
      <dgm:spPr/>
      <dgm:t>
        <a:bodyPr/>
        <a:lstStyle/>
        <a:p>
          <a:endParaRPr lang="zh-TW" altLang="en-US"/>
        </a:p>
      </dgm:t>
    </dgm:pt>
    <dgm:pt modelId="{0654F756-7CE3-4439-949C-397AA6B2D60F}">
      <dgm:prSet phldrT="[文字]"/>
      <dgm:spPr/>
      <dgm:t>
        <a:bodyPr anchor="ctr" anchorCtr="1"/>
        <a:lstStyle/>
        <a:p>
          <a:r>
            <a:rPr lang="en-US" altLang="en-US" dirty="0" smtClean="0">
              <a:latin typeface="SAS Monospace Bold" panose="020B0709020202020204" pitchFamily="49" charset="0"/>
            </a:rPr>
            <a:t>lacking of treatment accessibility</a:t>
          </a:r>
          <a:endParaRPr lang="zh-TW" altLang="en-US" dirty="0">
            <a:latin typeface="SAS Monospace Bold" panose="020B0709020202020204" pitchFamily="49" charset="0"/>
          </a:endParaRPr>
        </a:p>
      </dgm:t>
    </dgm:pt>
    <dgm:pt modelId="{DB5CBA8C-B4A9-4B62-8D5B-A576529815BC}" type="parTrans" cxnId="{42974015-0417-4E22-B8B8-B66513C7E7DA}">
      <dgm:prSet/>
      <dgm:spPr/>
      <dgm:t>
        <a:bodyPr/>
        <a:lstStyle/>
        <a:p>
          <a:endParaRPr lang="zh-TW" altLang="en-US"/>
        </a:p>
      </dgm:t>
    </dgm:pt>
    <dgm:pt modelId="{B1CDF5F1-3489-4A8A-9DCB-E52A585BB2EC}" type="sibTrans" cxnId="{42974015-0417-4E22-B8B8-B66513C7E7DA}">
      <dgm:prSet/>
      <dgm:spPr/>
      <dgm:t>
        <a:bodyPr/>
        <a:lstStyle/>
        <a:p>
          <a:endParaRPr lang="zh-TW" altLang="en-US"/>
        </a:p>
      </dgm:t>
    </dgm:pt>
    <dgm:pt modelId="{41435C24-9D04-4E1D-8FC6-07E061D86319}" type="pres">
      <dgm:prSet presAssocID="{8DBEF332-5588-441F-A572-B92E1E52629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6E54FF86-BE00-4D0B-A2CB-414B15ED946E}" type="pres">
      <dgm:prSet presAssocID="{44658A27-71A3-4FFB-A870-AED3EF57A0B1}" presName="thickLine" presStyleLbl="alignNode1" presStyleIdx="0" presStyleCnt="1"/>
      <dgm:spPr/>
    </dgm:pt>
    <dgm:pt modelId="{37D7534B-2C33-41FC-986B-8A6658508873}" type="pres">
      <dgm:prSet presAssocID="{44658A27-71A3-4FFB-A870-AED3EF57A0B1}" presName="horz1" presStyleCnt="0"/>
      <dgm:spPr/>
    </dgm:pt>
    <dgm:pt modelId="{658842D3-00E7-463F-80BD-3F24993E4339}" type="pres">
      <dgm:prSet presAssocID="{44658A27-71A3-4FFB-A870-AED3EF57A0B1}" presName="tx1" presStyleLbl="revTx" presStyleIdx="0" presStyleCnt="4"/>
      <dgm:spPr/>
      <dgm:t>
        <a:bodyPr/>
        <a:lstStyle/>
        <a:p>
          <a:endParaRPr lang="zh-TW" altLang="en-US"/>
        </a:p>
      </dgm:t>
    </dgm:pt>
    <dgm:pt modelId="{17C7AC5A-AB7C-4732-B711-EE58004C3039}" type="pres">
      <dgm:prSet presAssocID="{44658A27-71A3-4FFB-A870-AED3EF57A0B1}" presName="vert1" presStyleCnt="0"/>
      <dgm:spPr/>
    </dgm:pt>
    <dgm:pt modelId="{FDFF299C-08E6-425F-B51B-E619CF0498B6}" type="pres">
      <dgm:prSet presAssocID="{46B3282D-FDD9-401C-BC53-C26C69BD7501}" presName="vertSpace2a" presStyleCnt="0"/>
      <dgm:spPr/>
    </dgm:pt>
    <dgm:pt modelId="{4E8A146B-B79F-4215-A7F4-8DA4F64FFC59}" type="pres">
      <dgm:prSet presAssocID="{46B3282D-FDD9-401C-BC53-C26C69BD7501}" presName="horz2" presStyleCnt="0"/>
      <dgm:spPr/>
    </dgm:pt>
    <dgm:pt modelId="{CFC1C96F-EBA7-469D-BA37-B11993B081D4}" type="pres">
      <dgm:prSet presAssocID="{46B3282D-FDD9-401C-BC53-C26C69BD7501}" presName="horzSpace2" presStyleCnt="0"/>
      <dgm:spPr/>
    </dgm:pt>
    <dgm:pt modelId="{BEF73E0B-26B6-4126-BA23-3363A0B1B9FA}" type="pres">
      <dgm:prSet presAssocID="{46B3282D-FDD9-401C-BC53-C26C69BD7501}" presName="tx2" presStyleLbl="revTx" presStyleIdx="1" presStyleCnt="4"/>
      <dgm:spPr/>
      <dgm:t>
        <a:bodyPr/>
        <a:lstStyle/>
        <a:p>
          <a:endParaRPr lang="zh-TW" altLang="en-US"/>
        </a:p>
      </dgm:t>
    </dgm:pt>
    <dgm:pt modelId="{4BF867DB-5791-4899-8043-BB40F32F6825}" type="pres">
      <dgm:prSet presAssocID="{46B3282D-FDD9-401C-BC53-C26C69BD7501}" presName="vert2" presStyleCnt="0"/>
      <dgm:spPr/>
    </dgm:pt>
    <dgm:pt modelId="{EC81F6A2-5E27-458F-9591-CE6493F3643B}" type="pres">
      <dgm:prSet presAssocID="{46B3282D-FDD9-401C-BC53-C26C69BD7501}" presName="thinLine2b" presStyleLbl="callout" presStyleIdx="0" presStyleCnt="3"/>
      <dgm:spPr/>
    </dgm:pt>
    <dgm:pt modelId="{6B7280C1-3EFD-4A91-AA1E-0DC64FF98470}" type="pres">
      <dgm:prSet presAssocID="{46B3282D-FDD9-401C-BC53-C26C69BD7501}" presName="vertSpace2b" presStyleCnt="0"/>
      <dgm:spPr/>
    </dgm:pt>
    <dgm:pt modelId="{9A86D227-9794-404C-8EB2-C345779C42BE}" type="pres">
      <dgm:prSet presAssocID="{57AE0A09-4698-4E24-9B82-F3A25E4E59F2}" presName="horz2" presStyleCnt="0"/>
      <dgm:spPr/>
    </dgm:pt>
    <dgm:pt modelId="{B5F71E62-3F0B-4608-A702-788D8686860C}" type="pres">
      <dgm:prSet presAssocID="{57AE0A09-4698-4E24-9B82-F3A25E4E59F2}" presName="horzSpace2" presStyleCnt="0"/>
      <dgm:spPr/>
    </dgm:pt>
    <dgm:pt modelId="{A10103F5-84CD-481D-9B31-4DE0960AFA3D}" type="pres">
      <dgm:prSet presAssocID="{57AE0A09-4698-4E24-9B82-F3A25E4E59F2}" presName="tx2" presStyleLbl="revTx" presStyleIdx="2" presStyleCnt="4"/>
      <dgm:spPr/>
      <dgm:t>
        <a:bodyPr/>
        <a:lstStyle/>
        <a:p>
          <a:endParaRPr lang="zh-TW" altLang="en-US"/>
        </a:p>
      </dgm:t>
    </dgm:pt>
    <dgm:pt modelId="{30582575-0077-4257-8982-839BCC95491B}" type="pres">
      <dgm:prSet presAssocID="{57AE0A09-4698-4E24-9B82-F3A25E4E59F2}" presName="vert2" presStyleCnt="0"/>
      <dgm:spPr/>
    </dgm:pt>
    <dgm:pt modelId="{B556AB29-85E4-4282-ADFF-9501922ABE80}" type="pres">
      <dgm:prSet presAssocID="{57AE0A09-4698-4E24-9B82-F3A25E4E59F2}" presName="thinLine2b" presStyleLbl="callout" presStyleIdx="1" presStyleCnt="3"/>
      <dgm:spPr/>
    </dgm:pt>
    <dgm:pt modelId="{C14EFC4C-322F-4BA6-9862-26720B624CAD}" type="pres">
      <dgm:prSet presAssocID="{57AE0A09-4698-4E24-9B82-F3A25E4E59F2}" presName="vertSpace2b" presStyleCnt="0"/>
      <dgm:spPr/>
    </dgm:pt>
    <dgm:pt modelId="{5802D138-3F55-4930-A4DF-6A16937BF7AE}" type="pres">
      <dgm:prSet presAssocID="{0654F756-7CE3-4439-949C-397AA6B2D60F}" presName="horz2" presStyleCnt="0"/>
      <dgm:spPr/>
    </dgm:pt>
    <dgm:pt modelId="{DAC1ABA6-E0FF-41DB-8361-A4A3D531D103}" type="pres">
      <dgm:prSet presAssocID="{0654F756-7CE3-4439-949C-397AA6B2D60F}" presName="horzSpace2" presStyleCnt="0"/>
      <dgm:spPr/>
    </dgm:pt>
    <dgm:pt modelId="{355CB1F5-683D-4E0C-A8ED-21ECF22DD20B}" type="pres">
      <dgm:prSet presAssocID="{0654F756-7CE3-4439-949C-397AA6B2D60F}" presName="tx2" presStyleLbl="revTx" presStyleIdx="3" presStyleCnt="4"/>
      <dgm:spPr/>
      <dgm:t>
        <a:bodyPr/>
        <a:lstStyle/>
        <a:p>
          <a:endParaRPr lang="zh-TW" altLang="en-US"/>
        </a:p>
      </dgm:t>
    </dgm:pt>
    <dgm:pt modelId="{E867B686-0128-47C6-837E-3015A9FB0AF1}" type="pres">
      <dgm:prSet presAssocID="{0654F756-7CE3-4439-949C-397AA6B2D60F}" presName="vert2" presStyleCnt="0"/>
      <dgm:spPr/>
    </dgm:pt>
    <dgm:pt modelId="{5C571520-B381-4822-851C-2F08D4DEF3DB}" type="pres">
      <dgm:prSet presAssocID="{0654F756-7CE3-4439-949C-397AA6B2D60F}" presName="thinLine2b" presStyleLbl="callout" presStyleIdx="2" presStyleCnt="3"/>
      <dgm:spPr/>
    </dgm:pt>
    <dgm:pt modelId="{8E50D0B3-D2D9-458A-A064-68F21525147A}" type="pres">
      <dgm:prSet presAssocID="{0654F756-7CE3-4439-949C-397AA6B2D60F}" presName="vertSpace2b" presStyleCnt="0"/>
      <dgm:spPr/>
    </dgm:pt>
  </dgm:ptLst>
  <dgm:cxnLst>
    <dgm:cxn modelId="{4F182F7A-4FDE-4F10-B425-10CA4248444B}" type="presOf" srcId="{8DBEF332-5588-441F-A572-B92E1E52629B}" destId="{41435C24-9D04-4E1D-8FC6-07E061D86319}" srcOrd="0" destOrd="0" presId="urn:microsoft.com/office/officeart/2008/layout/LinedList"/>
    <dgm:cxn modelId="{42974015-0417-4E22-B8B8-B66513C7E7DA}" srcId="{44658A27-71A3-4FFB-A870-AED3EF57A0B1}" destId="{0654F756-7CE3-4439-949C-397AA6B2D60F}" srcOrd="2" destOrd="0" parTransId="{DB5CBA8C-B4A9-4B62-8D5B-A576529815BC}" sibTransId="{B1CDF5F1-3489-4A8A-9DCB-E52A585BB2EC}"/>
    <dgm:cxn modelId="{39BDC447-16B8-43C4-956C-2D66FCE7260F}" type="presOf" srcId="{46B3282D-FDD9-401C-BC53-C26C69BD7501}" destId="{BEF73E0B-26B6-4126-BA23-3363A0B1B9FA}" srcOrd="0" destOrd="0" presId="urn:microsoft.com/office/officeart/2008/layout/LinedList"/>
    <dgm:cxn modelId="{E4900FB8-49E5-4903-8F2A-C75683F27092}" srcId="{8DBEF332-5588-441F-A572-B92E1E52629B}" destId="{44658A27-71A3-4FFB-A870-AED3EF57A0B1}" srcOrd="0" destOrd="0" parTransId="{64E65A66-1DD1-4128-8D4D-42CE054F71C7}" sibTransId="{2880DC98-1905-4A67-92FA-83B5DE1166A7}"/>
    <dgm:cxn modelId="{C099D730-7FD5-496F-8829-1BF66905D3A1}" srcId="{44658A27-71A3-4FFB-A870-AED3EF57A0B1}" destId="{57AE0A09-4698-4E24-9B82-F3A25E4E59F2}" srcOrd="1" destOrd="0" parTransId="{10C38A50-09A5-44FD-88FF-C59567C15CA3}" sibTransId="{21A316BB-55C5-47AA-9A90-D39C05AB7B8F}"/>
    <dgm:cxn modelId="{E76F4E2A-1132-4AFA-A1D1-0D085BD55E87}" type="presOf" srcId="{57AE0A09-4698-4E24-9B82-F3A25E4E59F2}" destId="{A10103F5-84CD-481D-9B31-4DE0960AFA3D}" srcOrd="0" destOrd="0" presId="urn:microsoft.com/office/officeart/2008/layout/LinedList"/>
    <dgm:cxn modelId="{A53F1164-C9B9-4979-9949-CA4C9D179C4E}" srcId="{44658A27-71A3-4FFB-A870-AED3EF57A0B1}" destId="{46B3282D-FDD9-401C-BC53-C26C69BD7501}" srcOrd="0" destOrd="0" parTransId="{B24751CE-4E3D-4F15-B471-39AFC74471F0}" sibTransId="{4CD34A19-0350-4C54-8694-A1949295BDFF}"/>
    <dgm:cxn modelId="{05C734C5-A805-4191-9A01-D102BEEA5596}" type="presOf" srcId="{0654F756-7CE3-4439-949C-397AA6B2D60F}" destId="{355CB1F5-683D-4E0C-A8ED-21ECF22DD20B}" srcOrd="0" destOrd="0" presId="urn:microsoft.com/office/officeart/2008/layout/LinedList"/>
    <dgm:cxn modelId="{56CE75B1-1BA9-4C86-B1CA-B66911DBF04C}" type="presOf" srcId="{44658A27-71A3-4FFB-A870-AED3EF57A0B1}" destId="{658842D3-00E7-463F-80BD-3F24993E4339}" srcOrd="0" destOrd="0" presId="urn:microsoft.com/office/officeart/2008/layout/LinedList"/>
    <dgm:cxn modelId="{5AD5850C-9ADE-4E9C-BC2F-80A41F424E5A}" type="presParOf" srcId="{41435C24-9D04-4E1D-8FC6-07E061D86319}" destId="{6E54FF86-BE00-4D0B-A2CB-414B15ED946E}" srcOrd="0" destOrd="0" presId="urn:microsoft.com/office/officeart/2008/layout/LinedList"/>
    <dgm:cxn modelId="{4E9D287E-C1D1-4DB5-97C9-58243F02E4AC}" type="presParOf" srcId="{41435C24-9D04-4E1D-8FC6-07E061D86319}" destId="{37D7534B-2C33-41FC-986B-8A6658508873}" srcOrd="1" destOrd="0" presId="urn:microsoft.com/office/officeart/2008/layout/LinedList"/>
    <dgm:cxn modelId="{22980B73-66F9-413D-8B8E-0033E6A34F36}" type="presParOf" srcId="{37D7534B-2C33-41FC-986B-8A6658508873}" destId="{658842D3-00E7-463F-80BD-3F24993E4339}" srcOrd="0" destOrd="0" presId="urn:microsoft.com/office/officeart/2008/layout/LinedList"/>
    <dgm:cxn modelId="{D822D7F8-6D2C-4226-BFE1-1418CAB08269}" type="presParOf" srcId="{37D7534B-2C33-41FC-986B-8A6658508873}" destId="{17C7AC5A-AB7C-4732-B711-EE58004C3039}" srcOrd="1" destOrd="0" presId="urn:microsoft.com/office/officeart/2008/layout/LinedList"/>
    <dgm:cxn modelId="{0A5A2046-56E4-43C3-8DB6-5D79E045BCEB}" type="presParOf" srcId="{17C7AC5A-AB7C-4732-B711-EE58004C3039}" destId="{FDFF299C-08E6-425F-B51B-E619CF0498B6}" srcOrd="0" destOrd="0" presId="urn:microsoft.com/office/officeart/2008/layout/LinedList"/>
    <dgm:cxn modelId="{A3945579-5451-4493-A44D-8293BAD2F0DB}" type="presParOf" srcId="{17C7AC5A-AB7C-4732-B711-EE58004C3039}" destId="{4E8A146B-B79F-4215-A7F4-8DA4F64FFC59}" srcOrd="1" destOrd="0" presId="urn:microsoft.com/office/officeart/2008/layout/LinedList"/>
    <dgm:cxn modelId="{FFD37BAC-52D2-4644-90B4-179F5BC1AF37}" type="presParOf" srcId="{4E8A146B-B79F-4215-A7F4-8DA4F64FFC59}" destId="{CFC1C96F-EBA7-469D-BA37-B11993B081D4}" srcOrd="0" destOrd="0" presId="urn:microsoft.com/office/officeart/2008/layout/LinedList"/>
    <dgm:cxn modelId="{B09B2FBE-076B-43E2-A67A-1228B2E6B11D}" type="presParOf" srcId="{4E8A146B-B79F-4215-A7F4-8DA4F64FFC59}" destId="{BEF73E0B-26B6-4126-BA23-3363A0B1B9FA}" srcOrd="1" destOrd="0" presId="urn:microsoft.com/office/officeart/2008/layout/LinedList"/>
    <dgm:cxn modelId="{D25A2A1E-79B9-43C0-840E-2ECA94EAF1C0}" type="presParOf" srcId="{4E8A146B-B79F-4215-A7F4-8DA4F64FFC59}" destId="{4BF867DB-5791-4899-8043-BB40F32F6825}" srcOrd="2" destOrd="0" presId="urn:microsoft.com/office/officeart/2008/layout/LinedList"/>
    <dgm:cxn modelId="{1CD440AE-324B-4093-B39D-C9EE70F60F4D}" type="presParOf" srcId="{17C7AC5A-AB7C-4732-B711-EE58004C3039}" destId="{EC81F6A2-5E27-458F-9591-CE6493F3643B}" srcOrd="2" destOrd="0" presId="urn:microsoft.com/office/officeart/2008/layout/LinedList"/>
    <dgm:cxn modelId="{C879FFB5-08A4-47C6-876F-7E88187D7113}" type="presParOf" srcId="{17C7AC5A-AB7C-4732-B711-EE58004C3039}" destId="{6B7280C1-3EFD-4A91-AA1E-0DC64FF98470}" srcOrd="3" destOrd="0" presId="urn:microsoft.com/office/officeart/2008/layout/LinedList"/>
    <dgm:cxn modelId="{6402B3C2-FF2A-4167-87DB-209D8436D998}" type="presParOf" srcId="{17C7AC5A-AB7C-4732-B711-EE58004C3039}" destId="{9A86D227-9794-404C-8EB2-C345779C42BE}" srcOrd="4" destOrd="0" presId="urn:microsoft.com/office/officeart/2008/layout/LinedList"/>
    <dgm:cxn modelId="{07EC1DEB-D0B5-4244-85D5-4BAE86B9F062}" type="presParOf" srcId="{9A86D227-9794-404C-8EB2-C345779C42BE}" destId="{B5F71E62-3F0B-4608-A702-788D8686860C}" srcOrd="0" destOrd="0" presId="urn:microsoft.com/office/officeart/2008/layout/LinedList"/>
    <dgm:cxn modelId="{D58B7A10-EBE8-4A6C-9ED9-BCC454611F83}" type="presParOf" srcId="{9A86D227-9794-404C-8EB2-C345779C42BE}" destId="{A10103F5-84CD-481D-9B31-4DE0960AFA3D}" srcOrd="1" destOrd="0" presId="urn:microsoft.com/office/officeart/2008/layout/LinedList"/>
    <dgm:cxn modelId="{E6540E7B-C756-4515-90CB-82C16EDD08E2}" type="presParOf" srcId="{9A86D227-9794-404C-8EB2-C345779C42BE}" destId="{30582575-0077-4257-8982-839BCC95491B}" srcOrd="2" destOrd="0" presId="urn:microsoft.com/office/officeart/2008/layout/LinedList"/>
    <dgm:cxn modelId="{B424B830-8DB8-444A-8918-3901F93841DC}" type="presParOf" srcId="{17C7AC5A-AB7C-4732-B711-EE58004C3039}" destId="{B556AB29-85E4-4282-ADFF-9501922ABE80}" srcOrd="5" destOrd="0" presId="urn:microsoft.com/office/officeart/2008/layout/LinedList"/>
    <dgm:cxn modelId="{5D60575F-B710-4BAF-A3EB-8CE26D79BDF3}" type="presParOf" srcId="{17C7AC5A-AB7C-4732-B711-EE58004C3039}" destId="{C14EFC4C-322F-4BA6-9862-26720B624CAD}" srcOrd="6" destOrd="0" presId="urn:microsoft.com/office/officeart/2008/layout/LinedList"/>
    <dgm:cxn modelId="{038986E7-E925-47DB-9925-CB5D5D462D87}" type="presParOf" srcId="{17C7AC5A-AB7C-4732-B711-EE58004C3039}" destId="{5802D138-3F55-4930-A4DF-6A16937BF7AE}" srcOrd="7" destOrd="0" presId="urn:microsoft.com/office/officeart/2008/layout/LinedList"/>
    <dgm:cxn modelId="{A29F7C3F-621B-46D6-A0FB-23E772B597C2}" type="presParOf" srcId="{5802D138-3F55-4930-A4DF-6A16937BF7AE}" destId="{DAC1ABA6-E0FF-41DB-8361-A4A3D531D103}" srcOrd="0" destOrd="0" presId="urn:microsoft.com/office/officeart/2008/layout/LinedList"/>
    <dgm:cxn modelId="{410286FB-0B73-4079-BD35-917E2D857B6E}" type="presParOf" srcId="{5802D138-3F55-4930-A4DF-6A16937BF7AE}" destId="{355CB1F5-683D-4E0C-A8ED-21ECF22DD20B}" srcOrd="1" destOrd="0" presId="urn:microsoft.com/office/officeart/2008/layout/LinedList"/>
    <dgm:cxn modelId="{921F199A-1FDC-44AB-938C-0D78A1829142}" type="presParOf" srcId="{5802D138-3F55-4930-A4DF-6A16937BF7AE}" destId="{E867B686-0128-47C6-837E-3015A9FB0AF1}" srcOrd="2" destOrd="0" presId="urn:microsoft.com/office/officeart/2008/layout/LinedList"/>
    <dgm:cxn modelId="{B30CB95D-298F-4DDD-9D06-3527964851E6}" type="presParOf" srcId="{17C7AC5A-AB7C-4732-B711-EE58004C3039}" destId="{5C571520-B381-4822-851C-2F08D4DEF3DB}" srcOrd="8" destOrd="0" presId="urn:microsoft.com/office/officeart/2008/layout/LinedList"/>
    <dgm:cxn modelId="{E10461C1-46EF-40DB-9A98-C154C09C0A8E}" type="presParOf" srcId="{17C7AC5A-AB7C-4732-B711-EE58004C3039}" destId="{8E50D0B3-D2D9-458A-A064-68F21525147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6F2F8-9D98-49FC-95FC-CE72B429FE81}">
      <dsp:nvSpPr>
        <dsp:cNvPr id="0" name=""/>
        <dsp:cNvSpPr/>
      </dsp:nvSpPr>
      <dsp:spPr>
        <a:xfrm>
          <a:off x="307957" y="6902"/>
          <a:ext cx="6301576" cy="8938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4189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病症出現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7957" y="230360"/>
        <a:ext cx="6078119" cy="446915"/>
      </dsp:txXfrm>
    </dsp:sp>
    <dsp:sp modelId="{C8633150-AB80-4FC8-B771-81A51F904E1D}">
      <dsp:nvSpPr>
        <dsp:cNvPr id="0" name=""/>
        <dsp:cNvSpPr/>
      </dsp:nvSpPr>
      <dsp:spPr>
        <a:xfrm>
          <a:off x="302440" y="696175"/>
          <a:ext cx="2065569" cy="1721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harsh vocal quality</a:t>
          </a:r>
          <a:endParaRPr lang="zh-TW" altLang="en-US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reduce stress</a:t>
          </a:r>
          <a:endParaRPr lang="zh-TW" altLang="en-US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err="1" smtClean="0"/>
            <a:t>Monoloudness</a:t>
          </a:r>
          <a:endParaRPr lang="zh-TW" altLang="en-US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imprecise consonants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b="1" kern="1200" dirty="0"/>
        </a:p>
      </dsp:txBody>
      <dsp:txXfrm>
        <a:off x="302440" y="696175"/>
        <a:ext cx="2065569" cy="1721847"/>
      </dsp:txXfrm>
    </dsp:sp>
    <dsp:sp modelId="{632DB045-932E-4CC7-AB2C-4C541C72275E}">
      <dsp:nvSpPr>
        <dsp:cNvPr id="0" name=""/>
        <dsp:cNvSpPr/>
      </dsp:nvSpPr>
      <dsp:spPr>
        <a:xfrm>
          <a:off x="2280376" y="304846"/>
          <a:ext cx="4247040" cy="8938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4189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療程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80376" y="528304"/>
        <a:ext cx="4023583" cy="446915"/>
      </dsp:txXfrm>
    </dsp:sp>
    <dsp:sp modelId="{519445D7-6C03-4DD6-AB7A-DFD6B5C3B914}">
      <dsp:nvSpPr>
        <dsp:cNvPr id="0" name=""/>
        <dsp:cNvSpPr/>
      </dsp:nvSpPr>
      <dsp:spPr>
        <a:xfrm>
          <a:off x="2280376" y="994118"/>
          <a:ext cx="1890301" cy="1721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加大音量</a:t>
          </a:r>
          <a:endParaRPr lang="zh-TW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加大音調變化</a:t>
          </a:r>
          <a:endParaRPr lang="zh-TW" altLang="en-US" sz="14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誇張的發音</a:t>
          </a:r>
          <a:endParaRPr lang="zh-TW" altLang="en-US" sz="14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單音、詞、短句、短文</a:t>
          </a:r>
          <a:endParaRPr lang="zh-TW" altLang="en-US" sz="14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80376" y="994118"/>
        <a:ext cx="1890301" cy="1721847"/>
      </dsp:txXfrm>
    </dsp:sp>
    <dsp:sp modelId="{115534FC-E742-4CDC-8678-FE0E2A1D757B}">
      <dsp:nvSpPr>
        <dsp:cNvPr id="0" name=""/>
        <dsp:cNvSpPr/>
      </dsp:nvSpPr>
      <dsp:spPr>
        <a:xfrm>
          <a:off x="4170677" y="602789"/>
          <a:ext cx="2356739" cy="8938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4189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重新適應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70677" y="826247"/>
        <a:ext cx="2133282" cy="446915"/>
      </dsp:txXfrm>
    </dsp:sp>
    <dsp:sp modelId="{0CE3C0F4-CFAC-46AE-B934-5E16E54159A0}">
      <dsp:nvSpPr>
        <dsp:cNvPr id="0" name=""/>
        <dsp:cNvSpPr/>
      </dsp:nvSpPr>
      <dsp:spPr>
        <a:xfrm>
          <a:off x="4170677" y="1292062"/>
          <a:ext cx="1890301" cy="1696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習慣音量</a:t>
          </a:r>
          <a:endParaRPr lang="zh-TW" altLang="en-US" sz="16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肌肉發力</a:t>
          </a:r>
          <a:endParaRPr lang="zh-TW" altLang="en-US" sz="16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維持言語功能</a:t>
          </a:r>
          <a:endParaRPr lang="zh-TW" alt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減緩退化</a:t>
          </a:r>
          <a:endParaRPr lang="en-US" altLang="zh-TW" sz="16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 dirty="0"/>
        </a:p>
      </dsp:txBody>
      <dsp:txXfrm>
        <a:off x="4170677" y="1292062"/>
        <a:ext cx="1890301" cy="1696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4FF86-BE00-4D0B-A2CB-414B15ED946E}">
      <dsp:nvSpPr>
        <dsp:cNvPr id="0" name=""/>
        <dsp:cNvSpPr/>
      </dsp:nvSpPr>
      <dsp:spPr>
        <a:xfrm>
          <a:off x="0" y="0"/>
          <a:ext cx="8496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842D3-00E7-463F-80BD-3F24993E4339}">
      <dsp:nvSpPr>
        <dsp:cNvPr id="0" name=""/>
        <dsp:cNvSpPr/>
      </dsp:nvSpPr>
      <dsp:spPr>
        <a:xfrm>
          <a:off x="0" y="0"/>
          <a:ext cx="1699260" cy="2995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1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700" kern="1200" dirty="0" smtClean="0"/>
            <a:t>issue</a:t>
          </a:r>
          <a:endParaRPr lang="zh-TW" altLang="en-US" sz="4700" kern="1200" dirty="0"/>
        </a:p>
      </dsp:txBody>
      <dsp:txXfrm>
        <a:off x="0" y="0"/>
        <a:ext cx="1699260" cy="2995611"/>
      </dsp:txXfrm>
    </dsp:sp>
    <dsp:sp modelId="{BEF73E0B-26B6-4126-BA23-3363A0B1B9FA}">
      <dsp:nvSpPr>
        <dsp:cNvPr id="0" name=""/>
        <dsp:cNvSpPr/>
      </dsp:nvSpPr>
      <dsp:spPr>
        <a:xfrm>
          <a:off x="1826704" y="46806"/>
          <a:ext cx="6669595" cy="93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 smtClean="0">
              <a:latin typeface="SAS Monospace Bold" panose="020B0709020202020204" pitchFamily="49" charset="0"/>
            </a:rPr>
            <a:t>Clinicians insufficiency</a:t>
          </a:r>
          <a:endParaRPr lang="zh-TW" altLang="en-US" sz="2400" kern="1200" dirty="0">
            <a:latin typeface="SAS Monospace Bold" panose="020B0709020202020204" pitchFamily="49" charset="0"/>
          </a:endParaRPr>
        </a:p>
      </dsp:txBody>
      <dsp:txXfrm>
        <a:off x="1826704" y="46806"/>
        <a:ext cx="6669595" cy="936128"/>
      </dsp:txXfrm>
    </dsp:sp>
    <dsp:sp modelId="{EC81F6A2-5E27-458F-9591-CE6493F3643B}">
      <dsp:nvSpPr>
        <dsp:cNvPr id="0" name=""/>
        <dsp:cNvSpPr/>
      </dsp:nvSpPr>
      <dsp:spPr>
        <a:xfrm>
          <a:off x="1699260" y="982935"/>
          <a:ext cx="679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103F5-84CD-481D-9B31-4DE0960AFA3D}">
      <dsp:nvSpPr>
        <dsp:cNvPr id="0" name=""/>
        <dsp:cNvSpPr/>
      </dsp:nvSpPr>
      <dsp:spPr>
        <a:xfrm>
          <a:off x="1826704" y="1029741"/>
          <a:ext cx="6669595" cy="93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SAS Monospace Bold" panose="020B0709020202020204" pitchFamily="49" charset="0"/>
            </a:rPr>
            <a:t>Sustained treatment is required</a:t>
          </a:r>
          <a:endParaRPr lang="zh-TW" altLang="en-US" sz="2400" kern="1200" dirty="0">
            <a:latin typeface="SAS Monospace Bold" panose="020B0709020202020204" pitchFamily="49" charset="0"/>
          </a:endParaRPr>
        </a:p>
      </dsp:txBody>
      <dsp:txXfrm>
        <a:off x="1826704" y="1029741"/>
        <a:ext cx="6669595" cy="936128"/>
      </dsp:txXfrm>
    </dsp:sp>
    <dsp:sp modelId="{B556AB29-85E4-4282-ADFF-9501922ABE80}">
      <dsp:nvSpPr>
        <dsp:cNvPr id="0" name=""/>
        <dsp:cNvSpPr/>
      </dsp:nvSpPr>
      <dsp:spPr>
        <a:xfrm>
          <a:off x="1699260" y="1965870"/>
          <a:ext cx="679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CB1F5-683D-4E0C-A8ED-21ECF22DD20B}">
      <dsp:nvSpPr>
        <dsp:cNvPr id="0" name=""/>
        <dsp:cNvSpPr/>
      </dsp:nvSpPr>
      <dsp:spPr>
        <a:xfrm>
          <a:off x="1826704" y="2012676"/>
          <a:ext cx="6669595" cy="93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 smtClean="0">
              <a:latin typeface="SAS Monospace Bold" panose="020B0709020202020204" pitchFamily="49" charset="0"/>
            </a:rPr>
            <a:t>lacking of treatment accessibility</a:t>
          </a:r>
          <a:endParaRPr lang="zh-TW" altLang="en-US" sz="2400" kern="1200" dirty="0">
            <a:latin typeface="SAS Monospace Bold" panose="020B0709020202020204" pitchFamily="49" charset="0"/>
          </a:endParaRPr>
        </a:p>
      </dsp:txBody>
      <dsp:txXfrm>
        <a:off x="1826704" y="2012676"/>
        <a:ext cx="6669595" cy="936128"/>
      </dsp:txXfrm>
    </dsp:sp>
    <dsp:sp modelId="{5C571520-B381-4822-851C-2F08D4DEF3DB}">
      <dsp:nvSpPr>
        <dsp:cNvPr id="0" name=""/>
        <dsp:cNvSpPr/>
      </dsp:nvSpPr>
      <dsp:spPr>
        <a:xfrm>
          <a:off x="1699260" y="2948805"/>
          <a:ext cx="679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B8B27-3E0F-4732-9CE9-9B9315256BF9}" type="datetimeFigureOut">
              <a:rPr lang="zh-TW" altLang="en-US" smtClean="0"/>
              <a:t>2018/1/6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DBE14-CBD0-4743-A460-D65DC51597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33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音質嘶嘎聲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(harsh vocal quality)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、重音不足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(reduce stress)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、音量變化不足、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monoloudness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與聲母構音不清晰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(imprecise consonants)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BE14-CBD0-4743-A460-D65DC515972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79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4097" y="3219822"/>
            <a:ext cx="39623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speech rehabilitative 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treatment</a:t>
            </a:r>
            <a:endParaRPr kumimoji="0"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716016" y="2571750"/>
            <a:ext cx="3710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LSVT companion</a:t>
            </a:r>
            <a:endParaRPr lang="en-US" altLang="ko-K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31840" y="4227934"/>
            <a:ext cx="5940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 smtClean="0"/>
              <a:t>Objective </a:t>
            </a:r>
            <a:r>
              <a:rPr lang="en-US" altLang="zh-TW" sz="1400" b="1" dirty="0"/>
              <a:t>automatic assessment of rehabilitative speech treatment in </a:t>
            </a:r>
            <a:r>
              <a:rPr lang="en-US" altLang="zh-TW" sz="1400" b="1" dirty="0" smtClean="0"/>
              <a:t>Parkinson’s </a:t>
            </a:r>
            <a:r>
              <a:rPr lang="en-US" altLang="zh-TW" sz="1400" b="1" dirty="0"/>
              <a:t>disease </a:t>
            </a:r>
          </a:p>
          <a:p>
            <a:pPr algn="ctr"/>
            <a:r>
              <a:rPr lang="en-US" altLang="zh-TW" sz="1200" dirty="0"/>
              <a:t>Athanasios </a:t>
            </a:r>
            <a:r>
              <a:rPr lang="en-US" altLang="zh-TW" sz="1200" dirty="0" err="1"/>
              <a:t>Tsanas</a:t>
            </a:r>
            <a:r>
              <a:rPr lang="en-US" altLang="zh-TW" sz="1200" dirty="0"/>
              <a:t>, Max A. Little, Cynthia Fox, Lorraine O. </a:t>
            </a:r>
            <a:r>
              <a:rPr lang="en-US" altLang="zh-TW" sz="1200" dirty="0" err="1"/>
              <a:t>Ramig</a:t>
            </a:r>
            <a:r>
              <a:rPr lang="en-US" altLang="zh-TW" sz="1200" dirty="0"/>
              <a:t> </a:t>
            </a:r>
            <a:endParaRPr lang="zh-TW" altLang="en-US" sz="1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979712" y="210846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Find top 10 informative variables</a:t>
            </a:r>
            <a:endParaRPr lang="zh-TW" altLang="en-US" sz="3200" b="1" dirty="0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07854"/>
            <a:ext cx="5014395" cy="571550"/>
          </a:xfrm>
          <a:prstGeom prst="rect">
            <a:avLst/>
          </a:prstGeom>
        </p:spPr>
      </p:pic>
      <p:sp>
        <p:nvSpPr>
          <p:cNvPr id="9" name="圓角矩形圖說文字 8"/>
          <p:cNvSpPr/>
          <p:nvPr/>
        </p:nvSpPr>
        <p:spPr>
          <a:xfrm flipH="1">
            <a:off x="2195736" y="3287638"/>
            <a:ext cx="1152004" cy="576064"/>
          </a:xfrm>
          <a:prstGeom prst="wedgeRoundRectCallout">
            <a:avLst>
              <a:gd name="adj1" fmla="val -73752"/>
              <a:gd name="adj2" fmla="val 709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chemeClr val="tx1"/>
                </a:solidFill>
                <a:latin typeface="SAS Monospace Bold" panose="020B0709020202020204" pitchFamily="49" charset="0"/>
              </a:rPr>
              <a:t>goal</a:t>
            </a:r>
            <a:endParaRPr lang="zh-TW" altLang="en-US" sz="2800" dirty="0">
              <a:solidFill>
                <a:schemeClr val="tx1"/>
              </a:solidFill>
              <a:latin typeface="SAS Monospace Bold" panose="020B07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7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Find top 10 informative </a:t>
            </a:r>
            <a:r>
              <a:rPr lang="en-US" altLang="zh-TW" dirty="0" smtClean="0"/>
              <a:t>variables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43558"/>
            <a:ext cx="5112568" cy="421407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995936" y="3390127"/>
            <a:ext cx="432048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555776" y="177966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>
                <a:latin typeface="SAS Monospace Bold" panose="020B0709020202020204" pitchFamily="49" charset="0"/>
              </a:rPr>
              <a:t>b</a:t>
            </a:r>
            <a:r>
              <a:rPr lang="en-US" altLang="zh-TW" sz="2800" dirty="0" err="1" smtClean="0">
                <a:latin typeface="SAS Monospace Bold" panose="020B0709020202020204" pitchFamily="49" charset="0"/>
              </a:rPr>
              <a:t>w</a:t>
            </a:r>
            <a:r>
              <a:rPr lang="en-US" altLang="zh-TW" sz="2800" dirty="0" smtClean="0">
                <a:latin typeface="SAS Monospace Bold" panose="020B0709020202020204" pitchFamily="49" charset="0"/>
              </a:rPr>
              <a:t>-ratio</a:t>
            </a:r>
            <a:endParaRPr lang="zh-TW" altLang="en-US" sz="2800" dirty="0">
              <a:latin typeface="SAS Monospace Bold" panose="020B07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900" y="987574"/>
            <a:ext cx="5913437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LDA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23728" y="3147814"/>
            <a:ext cx="6480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0" t="61362" r="6679" b="24024"/>
          <a:stretch/>
        </p:blipFill>
        <p:spPr bwMode="auto">
          <a:xfrm>
            <a:off x="827584" y="2271222"/>
            <a:ext cx="1522492" cy="84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36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LDA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99542"/>
            <a:ext cx="6418557" cy="43643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88224" y="3651870"/>
            <a:ext cx="1728192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80</a:t>
            </a:r>
            <a:r>
              <a:rPr lang="zh-TW" altLang="en-US" b="1" dirty="0">
                <a:solidFill>
                  <a:schemeClr val="tx1"/>
                </a:solidFill>
              </a:rPr>
              <a:t>％ </a:t>
            </a:r>
            <a:r>
              <a:rPr lang="en-US" altLang="zh-TW" b="1" dirty="0">
                <a:solidFill>
                  <a:schemeClr val="tx1"/>
                </a:solidFill>
              </a:rPr>
              <a:t>accuracy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203848" y="2067694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27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203848" y="3899252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11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228184" y="1275606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15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228184" y="2931790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73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406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2411760" y="1766365"/>
                <a:ext cx="5400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資料中為</a:t>
                </a:r>
                <a:r>
                  <a:rPr lang="zh-TW" altLang="en-US" sz="3200" dirty="0" smtClean="0"/>
                  <a:t>「</a:t>
                </a:r>
                <a:r>
                  <a:rPr lang="en-US" altLang="zh-TW" sz="3200" dirty="0" smtClean="0">
                    <a:latin typeface="SAS Monospace Bold" panose="020B0709020202020204" pitchFamily="49" charset="0"/>
                  </a:rPr>
                  <a:t>unacceptable</a:t>
                </a:r>
                <a:r>
                  <a:rPr lang="zh-TW" altLang="en-US" sz="3200" dirty="0" smtClean="0"/>
                  <a:t>」</a:t>
                </a:r>
                <a:r>
                  <a:rPr lang="zh-TW" alt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的資料佔了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latin typeface="Cambria Math"/>
                      </a:rPr>
                      <m:t>𝟐</m:t>
                    </m:r>
                    <m:r>
                      <a:rPr lang="en-US" altLang="zh-TW" sz="3200" b="1" i="1" dirty="0" smtClean="0">
                        <a:latin typeface="Cambria Math"/>
                      </a:rPr>
                      <m:t>/</m:t>
                    </m:r>
                    <m:r>
                      <a:rPr lang="en-US" altLang="zh-TW" sz="3200" b="1" i="1" dirty="0" smtClean="0">
                        <a:latin typeface="Cambria Math"/>
                      </a:rPr>
                      <m:t>𝟑</m:t>
                    </m:r>
                  </m:oMath>
                </a14:m>
                <a:endParaRPr lang="zh-TW" altLang="en-US" sz="3200" b="1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766365"/>
                <a:ext cx="54006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4402" t="-11932" r="-4176" b="-215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向右箭號 4"/>
          <p:cNvSpPr/>
          <p:nvPr/>
        </p:nvSpPr>
        <p:spPr>
          <a:xfrm>
            <a:off x="3203848" y="3026505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355976" y="298614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SAS Monospace Bold" panose="020B0709020202020204" pitchFamily="49" charset="0"/>
              </a:rPr>
              <a:t>smote</a:t>
            </a:r>
            <a:endParaRPr lang="zh-TW" altLang="en-US" sz="3200" dirty="0">
              <a:latin typeface="SAS Monospace Bold" panose="020B07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unbalanced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7574"/>
            <a:ext cx="6516216" cy="379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</p:spPr>
        <p:txBody>
          <a:bodyPr/>
          <a:lstStyle/>
          <a:p>
            <a:r>
              <a:rPr lang="en-US" altLang="zh-TW" dirty="0"/>
              <a:t>Find top 10 informative </a:t>
            </a:r>
            <a:r>
              <a:rPr lang="en-US" altLang="zh-TW" dirty="0" smtClean="0"/>
              <a:t>variables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85820"/>
            <a:ext cx="5086147" cy="429769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68120" y="2715766"/>
            <a:ext cx="432048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829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2"/>
          <a:stretch/>
        </p:blipFill>
        <p:spPr>
          <a:xfrm>
            <a:off x="1151654" y="339502"/>
            <a:ext cx="3661170" cy="425588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6"/>
          <a:stretch/>
        </p:blipFill>
        <p:spPr>
          <a:xfrm>
            <a:off x="5004048" y="339502"/>
            <a:ext cx="3737493" cy="429769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03060" y="2886071"/>
            <a:ext cx="388843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943892" y="2355726"/>
            <a:ext cx="388843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6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29248"/>
            <a:ext cx="5913437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</p:spPr>
        <p:txBody>
          <a:bodyPr/>
          <a:lstStyle/>
          <a:p>
            <a:r>
              <a:rPr lang="en-US" altLang="zh-TW" dirty="0" smtClean="0"/>
              <a:t>LDA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411760" y="2499742"/>
            <a:ext cx="6480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4" t="61639" r="6671" b="23631"/>
          <a:stretch/>
        </p:blipFill>
        <p:spPr bwMode="auto">
          <a:xfrm>
            <a:off x="827584" y="1419622"/>
            <a:ext cx="1720156" cy="9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0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24" y="1129067"/>
            <a:ext cx="4322022" cy="296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7" y="1129067"/>
            <a:ext cx="4464496" cy="306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07503" y="2787774"/>
            <a:ext cx="45262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633725" y="2355726"/>
            <a:ext cx="451027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758545" y="62753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SAS Monospace Bold" panose="020B0709020202020204" pitchFamily="49" charset="0"/>
              </a:rPr>
              <a:t>origin</a:t>
            </a:r>
            <a:endParaRPr lang="zh-TW" altLang="en-US" dirty="0">
              <a:latin typeface="SAS Monospace Bold" panose="020B0709020202020204" pitchFamily="49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82667" y="62753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SAS Monospace Bold" panose="020B0709020202020204" pitchFamily="49" charset="0"/>
              </a:rPr>
              <a:t>smote</a:t>
            </a:r>
            <a:endParaRPr lang="zh-TW" altLang="en-US" dirty="0">
              <a:latin typeface="SAS Monospace Bold" panose="020B07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相關圖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427734"/>
            <a:ext cx="3551971" cy="236798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454716" y="1381294"/>
            <a:ext cx="36724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帕金森氏症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dirty="0" err="1" smtClean="0">
                <a:latin typeface="SAS Monospace Bold" panose="020B0709020202020204" pitchFamily="49" charset="0"/>
                <a:ea typeface="LiSu" panose="02010509060101010101" pitchFamily="49" charset="-122"/>
              </a:rPr>
              <a:t>parkinson's</a:t>
            </a:r>
            <a:r>
              <a:rPr lang="en-US" altLang="zh-TW" dirty="0" smtClean="0">
                <a:latin typeface="SAS Monospace Bold" panose="020B0709020202020204" pitchFamily="49" charset="0"/>
                <a:ea typeface="LiSu" panose="02010509060101010101" pitchFamily="49" charset="-122"/>
              </a:rPr>
              <a:t> </a:t>
            </a:r>
            <a:r>
              <a:rPr lang="en-US" altLang="zh-TW" dirty="0">
                <a:latin typeface="SAS Monospace Bold" panose="020B0709020202020204" pitchFamily="49" charset="0"/>
                <a:ea typeface="LiSu" panose="02010509060101010101" pitchFamily="49" charset="-122"/>
              </a:rPr>
              <a:t>disease</a:t>
            </a:r>
            <a:endParaRPr lang="zh-TW" altLang="en-US" dirty="0">
              <a:latin typeface="SAS Monospace Bold" panose="020B0709020202020204" pitchFamily="49" charset="0"/>
              <a:ea typeface="LiSu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t="5318" r="8492" b="17016"/>
          <a:stretch/>
        </p:blipFill>
        <p:spPr>
          <a:xfrm>
            <a:off x="2411760" y="771550"/>
            <a:ext cx="6377146" cy="4164496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</p:spPr>
        <p:txBody>
          <a:bodyPr/>
          <a:lstStyle/>
          <a:p>
            <a:r>
              <a:rPr lang="en-US" altLang="zh-TW" dirty="0" smtClean="0"/>
              <a:t>LDA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732240" y="3743672"/>
            <a:ext cx="1728192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90</a:t>
            </a:r>
            <a:r>
              <a:rPr lang="zh-TW" altLang="en-US" b="1" dirty="0">
                <a:solidFill>
                  <a:schemeClr val="tx1"/>
                </a:solidFill>
              </a:rPr>
              <a:t>％ </a:t>
            </a:r>
            <a:r>
              <a:rPr lang="en-US" altLang="zh-TW" b="1" dirty="0">
                <a:solidFill>
                  <a:schemeClr val="tx1"/>
                </a:solidFill>
              </a:rPr>
              <a:t>accuracy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23928" y="2571750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108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923928" y="4423102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948264" y="1466534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948264" y="2941082"/>
            <a:ext cx="576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119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772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779912" y="205819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/>
              <a:t>conclusion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517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LSVT-LOUD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/>
              <a:t>Lee Silverman Voice Treatment</a:t>
            </a:r>
            <a:endParaRPr 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355668893"/>
              </p:ext>
            </p:extLst>
          </p:nvPr>
        </p:nvGraphicFramePr>
        <p:xfrm>
          <a:off x="1990725" y="1663700"/>
          <a:ext cx="6911975" cy="299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619672" y="1923678"/>
            <a:ext cx="5760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傳統療程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Potential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urgent need of solution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02574358"/>
              </p:ext>
            </p:extLst>
          </p:nvPr>
        </p:nvGraphicFramePr>
        <p:xfrm>
          <a:off x="406400" y="1808163"/>
          <a:ext cx="8496300" cy="299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12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LSVT Companion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Auto-diagnosis </a:t>
            </a:r>
            <a:r>
              <a:rPr lang="en-US" altLang="zh-TW" dirty="0"/>
              <a:t>system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3" r="17843"/>
          <a:stretch/>
        </p:blipFill>
        <p:spPr bwMode="auto">
          <a:xfrm>
            <a:off x="1619672" y="1563638"/>
            <a:ext cx="36220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64088" y="1925419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SAS Monospace Bold" panose="020B0709020202020204" pitchFamily="49" charset="0"/>
              </a:rPr>
              <a:t>automatically collecting and </a:t>
            </a:r>
            <a:r>
              <a:rPr lang="en-US" altLang="zh-TW" dirty="0" smtClean="0">
                <a:latin typeface="SAS Monospace Bold" panose="020B0709020202020204" pitchFamily="49" charset="0"/>
              </a:rPr>
              <a:t>analyzing voice </a:t>
            </a:r>
            <a:br>
              <a:rPr lang="en-US" altLang="zh-TW" dirty="0" smtClean="0">
                <a:latin typeface="SAS Monospace Bold" panose="020B0709020202020204" pitchFamily="49" charset="0"/>
              </a:rPr>
            </a:br>
            <a:r>
              <a:rPr lang="en-US" altLang="zh-TW" dirty="0" smtClean="0">
                <a:latin typeface="SAS Monospace Bold" panose="020B0709020202020204" pitchFamily="49" charset="0"/>
              </a:rPr>
              <a:t>data</a:t>
            </a:r>
            <a:endParaRPr lang="zh-TW" altLang="en-US" dirty="0">
              <a:latin typeface="SAS Monospace Bold" panose="020B0709020202020204" pitchFamily="49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64088" y="306651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SAS Monospace Bold" panose="020B0709020202020204" pitchFamily="49" charset="0"/>
              </a:rPr>
              <a:t>Support practice at home</a:t>
            </a:r>
            <a:endParaRPr lang="zh-TW" altLang="en-US" dirty="0">
              <a:latin typeface="SAS Monospace Bold" panose="020B0709020202020204" pitchFamily="49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64088" y="379762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SAS Monospace Bold" panose="020B0709020202020204" pitchFamily="49" charset="0"/>
              </a:rPr>
              <a:t>increase accessibility </a:t>
            </a:r>
            <a:r>
              <a:rPr lang="en-US" altLang="zh-TW" dirty="0" smtClean="0">
                <a:latin typeface="SAS Monospace Bold" panose="020B0709020202020204" pitchFamily="49" charset="0"/>
              </a:rPr>
              <a:t>by home </a:t>
            </a:r>
            <a:r>
              <a:rPr lang="en-US" altLang="zh-TW" dirty="0">
                <a:latin typeface="SAS Monospace Bold" panose="020B0709020202020204" pitchFamily="49" charset="0"/>
              </a:rPr>
              <a:t>edition</a:t>
            </a:r>
            <a:endParaRPr lang="zh-TW" altLang="en-US" dirty="0">
              <a:latin typeface="SAS Monospace Bold" panose="020B07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7" r="20114"/>
          <a:stretch/>
        </p:blipFill>
        <p:spPr bwMode="auto">
          <a:xfrm>
            <a:off x="2555775" y="195486"/>
            <a:ext cx="5042275" cy="47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2" r="17639"/>
          <a:stretch/>
        </p:blipFill>
        <p:spPr bwMode="auto">
          <a:xfrm>
            <a:off x="2483768" y="232252"/>
            <a:ext cx="5335547" cy="46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5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2" r="19871"/>
          <a:stretch/>
        </p:blipFill>
        <p:spPr bwMode="auto">
          <a:xfrm>
            <a:off x="2517265" y="123478"/>
            <a:ext cx="5223087" cy="488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6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探索性資料分析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907704" y="915566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細項不列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無遺失值問題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 smtClean="0"/>
              <a:t>heatmap</a:t>
            </a:r>
            <a:endParaRPr lang="en-US" altLang="zh-TW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0" r="25504"/>
          <a:stretch/>
        </p:blipFill>
        <p:spPr bwMode="auto">
          <a:xfrm>
            <a:off x="3923928" y="878753"/>
            <a:ext cx="3459852" cy="40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8" t="39202" r="16217" b="43688"/>
          <a:stretch/>
        </p:blipFill>
        <p:spPr bwMode="auto">
          <a:xfrm>
            <a:off x="7164288" y="2270760"/>
            <a:ext cx="9906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5" t="61582" r="7788" b="23634"/>
          <a:stretch/>
        </p:blipFill>
        <p:spPr bwMode="auto">
          <a:xfrm>
            <a:off x="2411760" y="2455968"/>
            <a:ext cx="1419612" cy="85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218</Words>
  <Application>Microsoft Office PowerPoint</Application>
  <PresentationFormat>如螢幕大小 (16:9)</PresentationFormat>
  <Paragraphs>66</Paragraphs>
  <Slides>21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23" baseType="lpstr">
      <vt:lpstr>Office Theme</vt:lpstr>
      <vt:lpstr>Custom Design</vt:lpstr>
      <vt:lpstr>PowerPoint 簡報</vt:lpstr>
      <vt:lpstr>PowerPoint 簡報</vt:lpstr>
      <vt:lpstr>LSVT-LOUD</vt:lpstr>
      <vt:lpstr>Potential problem</vt:lpstr>
      <vt:lpstr>LSVT Companion</vt:lpstr>
      <vt:lpstr>PowerPoint 簡報</vt:lpstr>
      <vt:lpstr>PowerPoint 簡報</vt:lpstr>
      <vt:lpstr>PowerPoint 簡報</vt:lpstr>
      <vt:lpstr>探索性資料分析</vt:lpstr>
      <vt:lpstr>PowerPoint 簡報</vt:lpstr>
      <vt:lpstr>Find top 10 informative variables</vt:lpstr>
      <vt:lpstr>LDA</vt:lpstr>
      <vt:lpstr>LDA</vt:lpstr>
      <vt:lpstr>PowerPoint 簡報</vt:lpstr>
      <vt:lpstr>unbalanced</vt:lpstr>
      <vt:lpstr>Find top 10 informative variables</vt:lpstr>
      <vt:lpstr>PowerPoint 簡報</vt:lpstr>
      <vt:lpstr>LDA</vt:lpstr>
      <vt:lpstr>PowerPoint 簡報</vt:lpstr>
      <vt:lpstr>LDA</vt:lpstr>
      <vt:lpstr>PowerPoint 簡報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ASUS</cp:lastModifiedBy>
  <cp:revision>93</cp:revision>
  <dcterms:created xsi:type="dcterms:W3CDTF">2014-04-01T16:27:38Z</dcterms:created>
  <dcterms:modified xsi:type="dcterms:W3CDTF">2018-01-07T09:10:00Z</dcterms:modified>
</cp:coreProperties>
</file>